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60"/>
  </p:notesMasterIdLst>
  <p:sldIdLst>
    <p:sldId id="301" r:id="rId4"/>
    <p:sldId id="302" r:id="rId5"/>
    <p:sldId id="802" r:id="rId6"/>
    <p:sldId id="293" r:id="rId7"/>
    <p:sldId id="797" r:id="rId8"/>
    <p:sldId id="745" r:id="rId9"/>
    <p:sldId id="709" r:id="rId10"/>
    <p:sldId id="710" r:id="rId11"/>
    <p:sldId id="708" r:id="rId12"/>
    <p:sldId id="768" r:id="rId13"/>
    <p:sldId id="747" r:id="rId14"/>
    <p:sldId id="798" r:id="rId15"/>
    <p:sldId id="749" r:id="rId16"/>
    <p:sldId id="283" r:id="rId17"/>
    <p:sldId id="734" r:id="rId18"/>
    <p:sldId id="735" r:id="rId19"/>
    <p:sldId id="732" r:id="rId20"/>
    <p:sldId id="733" r:id="rId21"/>
    <p:sldId id="736" r:id="rId22"/>
    <p:sldId id="799" r:id="rId23"/>
    <p:sldId id="289" r:id="rId24"/>
    <p:sldId id="737" r:id="rId25"/>
    <p:sldId id="738" r:id="rId26"/>
    <p:sldId id="739" r:id="rId27"/>
    <p:sldId id="800" r:id="rId28"/>
    <p:sldId id="748" r:id="rId29"/>
    <p:sldId id="769" r:id="rId30"/>
    <p:sldId id="803" r:id="rId31"/>
    <p:sldId id="772" r:id="rId32"/>
    <p:sldId id="773" r:id="rId33"/>
    <p:sldId id="787" r:id="rId34"/>
    <p:sldId id="789" r:id="rId35"/>
    <p:sldId id="288" r:id="rId36"/>
    <p:sldId id="790" r:id="rId37"/>
    <p:sldId id="771" r:id="rId38"/>
    <p:sldId id="774" r:id="rId39"/>
    <p:sldId id="767" r:id="rId40"/>
    <p:sldId id="750" r:id="rId41"/>
    <p:sldId id="770" r:id="rId42"/>
    <p:sldId id="776" r:id="rId43"/>
    <p:sldId id="788" r:id="rId44"/>
    <p:sldId id="775" r:id="rId45"/>
    <p:sldId id="791" r:id="rId46"/>
    <p:sldId id="766" r:id="rId47"/>
    <p:sldId id="741" r:id="rId48"/>
    <p:sldId id="777" r:id="rId49"/>
    <p:sldId id="780" r:id="rId50"/>
    <p:sldId id="779" r:id="rId51"/>
    <p:sldId id="786" r:id="rId52"/>
    <p:sldId id="781" r:id="rId53"/>
    <p:sldId id="782" r:id="rId54"/>
    <p:sldId id="783" r:id="rId55"/>
    <p:sldId id="784" r:id="rId56"/>
    <p:sldId id="785" r:id="rId57"/>
    <p:sldId id="778" r:id="rId58"/>
    <p:sldId id="742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Poulton" initials="AP" lastIdx="3" clrIdx="0">
    <p:extLst>
      <p:ext uri="{19B8F6BF-5375-455C-9EA6-DF929625EA0E}">
        <p15:presenceInfo xmlns:p15="http://schemas.microsoft.com/office/powerpoint/2012/main" userId="3843911aa314f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692CC"/>
    <a:srgbClr val="3B3C3F"/>
    <a:srgbClr val="097AB3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8"/>
    <p:restoredTop sz="93725" autoAdjust="0"/>
  </p:normalViewPr>
  <p:slideViewPr>
    <p:cSldViewPr snapToGrid="0">
      <p:cViewPr varScale="1">
        <p:scale>
          <a:sx n="102" d="100"/>
          <a:sy n="102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commentAuthors" Target="commentAuthor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5D72-4ABE-B442-8387-ED1D41F90040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45F75-8A4F-6F43-8827-7C21A211A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62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13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3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2E3-07FA-4987-A9FA-2E37E08F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B7A9-D0EA-4AB9-92F3-8177EC63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C9D3-A5F8-4D95-AD53-643BC36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9B676-8AB2-4634-BB72-558A53A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86B39-7425-4E5B-A64E-56590909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3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48B-C4CC-49C1-A424-462ECD0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8AA38-0038-4EF2-8684-6D6D885FF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AD15-5F07-4519-BADD-34392649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4249-F206-411F-A25A-396886BE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8D60-8B05-4C00-AE8C-B0A23DEB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2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FECE-CE69-4FE6-AAEE-8698C797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10D3-F5EE-427D-BBB5-698D14E5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43AF2-26F1-48C7-9545-A498D99D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7FC9-6CD0-4316-A532-E5586124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9CCB-87AC-4A7B-9628-495F8247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6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6" y="5649117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6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5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6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5"/>
            <a:ext cx="10516226" cy="2381119"/>
          </a:xfrm>
        </p:spPr>
        <p:txBody>
          <a:bodyPr anchor="b"/>
          <a:lstStyle>
            <a:lvl1pPr algn="l">
              <a:defRPr sz="4500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72296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825870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687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4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4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27185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0312" y="1913448"/>
            <a:ext cx="4572617" cy="1403345"/>
          </a:xfrm>
        </p:spPr>
        <p:txBody>
          <a:bodyPr lIns="91440"/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85850" y="642938"/>
            <a:ext cx="3669602" cy="5572124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900312" y="3653756"/>
            <a:ext cx="4572617" cy="1539466"/>
          </a:xfrm>
        </p:spPr>
        <p:txBody>
          <a:bodyPr lIns="91440" tIns="0" rIns="91440" bIns="0"/>
          <a:lstStyle>
            <a:lvl1pPr marL="0" indent="0" algn="l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35425232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3938" y="4113728"/>
            <a:ext cx="6744127" cy="744028"/>
          </a:xfrm>
        </p:spPr>
        <p:txBody>
          <a:bodyPr lIns="91440"/>
          <a:lstStyle>
            <a:lvl1pPr algn="ctr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076105" y="714375"/>
            <a:ext cx="4039791" cy="3288903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895388" y="4968206"/>
            <a:ext cx="6401227" cy="1218282"/>
          </a:xfrm>
        </p:spPr>
        <p:txBody>
          <a:bodyPr lIns="91440" tIns="0" rIns="91440" bIns="0"/>
          <a:lstStyle>
            <a:lvl1pPr marL="0" indent="0" algn="ctr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030473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6518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64231" y="1828800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64231" y="3258098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64231" y="468739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717550" y="3335478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6334132" y="189905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691845" y="182324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91845" y="3252544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91845" y="4681842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6345164" y="3329924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6334132" y="4757646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62564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261348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261348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1348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6520" y="1633728"/>
            <a:ext cx="4353162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860372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860372" y="3333902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850018" y="476320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13716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F1C4-860E-420F-857D-B37BB17E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717E-3098-464B-98FA-CC779D2C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C1EB-57D3-4DEF-B541-7EAA995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3BB3-A9C0-4C1F-AA42-74922F0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1473-BB09-4494-B958-6F78147C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45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211046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11046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211046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936632" y="1633728"/>
            <a:ext cx="4548858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716872" y="1904604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16872" y="3333902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823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88903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0597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4654524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37159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7159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322658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721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3721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5973" y="1310606"/>
            <a:ext cx="10779516" cy="1188658"/>
          </a:xfrm>
        </p:spPr>
        <p:txBody>
          <a:bodyPr lIns="182880" tIns="0" rIns="182880" bIns="0" anchor="ctr"/>
          <a:lstStyle>
            <a:lvl1pPr marL="0" indent="0" algn="l"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55057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54619"/>
            <a:ext cx="4629149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1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114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5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1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3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4000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3273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8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3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1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622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70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4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2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6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986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3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70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5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8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4598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764144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567681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3324002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3127539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4883860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4687396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876425" y="1690781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876425" y="3250639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876425" y="4810496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65858" y="17749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62126" y="17104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65858" y="2966073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62126" y="2901551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65858" y="41302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62126" y="40657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65858" y="5294455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62126" y="5229933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719262" y="17561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719262" y="2947271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719262" y="41114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719262" y="5275653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87742" y="170341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22120" y="167894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22120" y="264698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822120" y="3568491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822120" y="4514467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829014" y="5457220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87742" y="267145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887742" y="3592961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887742" y="4538937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887742" y="5481690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733550" y="168055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733550" y="264859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733550" y="3570101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733550" y="4516077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733550" y="5458830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E7E7-275C-48C6-91CD-1BF62455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247F-4EE5-4F62-9631-F7B39AD9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A816-CE68-40C0-AAED-63CB7EA8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9757-BCD6-4719-A4DB-3BE9D1BF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5731-26A0-4C36-839F-F1E98A89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14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9630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9515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12421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99681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046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23988"/>
            <a:ext cx="12192000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33472"/>
            <a:ext cx="11436096" cy="3740904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5" y="1938054"/>
            <a:ext cx="3696353" cy="447826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53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6484" y="2756014"/>
            <a:ext cx="5098766" cy="361836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6483" y="1934333"/>
            <a:ext cx="3626557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259552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259552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624320" y="2755900"/>
            <a:ext cx="5212080" cy="3695700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624638" y="1933576"/>
            <a:ext cx="3738562" cy="442913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30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899658" y="2323988"/>
            <a:ext cx="4281714" cy="4534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600992" y="2615862"/>
            <a:ext cx="3045576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2323988"/>
            <a:ext cx="7899657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5" y="2615862"/>
            <a:ext cx="7125929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365759" y="1934333"/>
            <a:ext cx="3606801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36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60535" y="495187"/>
            <a:ext cx="7731465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460536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38586" y="787062"/>
            <a:ext cx="7038886" cy="5573397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4976" y="3022262"/>
            <a:ext cx="3526453" cy="63533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3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88" y="105532"/>
            <a:ext cx="3810952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345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95187"/>
            <a:ext cx="12192000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787062"/>
            <a:ext cx="11436096" cy="5699083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1" y="157116"/>
            <a:ext cx="3265547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8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8FAD-99C4-422E-BCFA-F374699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D579-5FA4-4A30-A533-F6986976B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D496E-C2FA-450E-89DC-30D629703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3A739-E8A8-47DB-843E-DEE6D55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EE986-4BFC-4CDC-8CC5-D5AD0DBB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3872-B8EA-46AC-93F2-7A90524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58410"/>
            <a:ext cx="11414760" cy="4915966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377072"/>
            <a:ext cx="11414760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5" y="914954"/>
            <a:ext cx="11414759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2980214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42812"/>
            <a:ext cx="12192000" cy="221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2149450"/>
            <a:ext cx="12192000" cy="26091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1654264"/>
            <a:ext cx="3980329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441325"/>
            <a:ext cx="11402568" cy="2014928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0088" y="588392"/>
            <a:ext cx="11317222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124351"/>
            <a:ext cx="11402568" cy="1367856"/>
          </a:xfrm>
        </p:spPr>
        <p:txBody>
          <a:bodyPr anchor="t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1811782"/>
            <a:ext cx="2915924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4" y="1160400"/>
            <a:ext cx="11322406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1606122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16397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9926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730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95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81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60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9" y="426705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33" indent="-288944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118" indent="-286912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79" indent="-213659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77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2" y="1598904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57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48145" y="1598904"/>
            <a:ext cx="3383892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68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BD9-5E48-4A6B-9E78-7F25964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CBC4B-7B83-449A-9CC5-DA105D26F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BB42E-5CFA-4841-85D7-C4A2F355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D299F-5530-4E10-9214-FA3E6E9B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622D5-8AC4-42CA-B3F6-4B73F66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34E27-D380-4CD3-96FC-566BB43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FA306-F8DF-4116-9DD1-CA83F73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306E-1773-4EA8-B78F-BFC0EE01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12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6519" y="583181"/>
            <a:ext cx="10778971" cy="437131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1570616"/>
            <a:ext cx="6776355" cy="4130938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1570616"/>
            <a:ext cx="0" cy="41309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06519" y="1813071"/>
            <a:ext cx="3425519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28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0238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35499" cy="68580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40212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1" y="3006661"/>
            <a:ext cx="6859483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60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267201" y="2071872"/>
            <a:ext cx="6859483" cy="833377"/>
          </a:xfrm>
        </p:spPr>
        <p:txBody>
          <a:bodyPr anchor="b">
            <a:normAutofit/>
          </a:bodyPr>
          <a:lstStyle>
            <a:lvl1pPr algn="l">
              <a:defRPr sz="3600" spc="-11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34252" y="2025856"/>
            <a:ext cx="2891818" cy="2891818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9803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6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9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7" y="1762125"/>
            <a:ext cx="5152421" cy="43815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7217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8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05390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1076328"/>
            <a:ext cx="10070239" cy="2720171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0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3990977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110203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745959"/>
            <a:ext cx="10070239" cy="3724308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4664745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4039752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5" y="3006661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2071872"/>
            <a:ext cx="10070239" cy="833377"/>
          </a:xfrm>
        </p:spPr>
        <p:txBody>
          <a:bodyPr anchor="b">
            <a:normAutofit/>
          </a:bodyPr>
          <a:lstStyle>
            <a:lvl1pPr algn="l">
              <a:defRPr sz="4800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6604406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0795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711696" y="541868"/>
            <a:ext cx="10070237" cy="2800626"/>
          </a:xfrm>
        </p:spPr>
        <p:txBody>
          <a:bodyPr bIns="0" anchor="b"/>
          <a:lstStyle>
            <a:lvl1pPr algn="l">
              <a:lnSpc>
                <a:spcPts val="4620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16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8095-0E1F-4A3A-8B96-BEA79FD6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BCF3-1F88-46D8-B5E1-745C2F77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DDA32-7EC2-4588-B63C-5E7FB149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2700-05D3-467A-BDD0-7701626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9599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3E15-B701-ED4A-8E8E-1A0160A1F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E259-A38E-0D47-BF25-39BF7E4FF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30C7-CF00-2C42-9588-892EC39E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2AEA-814A-4C47-98A5-71BEBEFA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6F336-34FF-2C41-94FF-90A131BA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882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25D8-914C-3F4D-8BCB-EE784F15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50AF-93DB-7A43-901C-6D00093B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AC04-E56C-0B40-83EB-95C805A9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083A-E37B-FE4C-9D49-1FC168D7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A0181-0191-4647-8F79-1408AAAD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965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245D-E721-2546-9765-CE147CD8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A6E9-C25B-B74E-A781-5471FA64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5F161-7676-3E44-B962-58ABF9B5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7221-F99D-FC4F-93DA-5F3502AF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3EA9B-5132-6345-BCB0-6C6964CC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4716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ACBB-B20F-D247-B2FB-B8EF37DC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B0998-3AB2-B14F-BC8D-A83C2E8F8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F52D3-8541-C74E-820B-C93613A9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B9304-EC83-F940-AD29-BA2822BB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F5350-72F8-374B-858C-3411D6C2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5185-B396-1B43-A00E-AFF4969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505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C9E6-2E57-4940-A785-71E8048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A5C32-6AAB-9F4F-9D28-05207F99C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6DAA9-8972-B546-B4C7-7C3DB4B7A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45C3-B45F-1641-93EE-BF8E26D23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BDE57-F055-9449-89A1-B03B19EE0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D3AEB-7003-FD42-9755-D1DBA8A1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EF44C-C089-9B44-A406-541ED3C7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5ECA3-5495-BD4A-8F80-B2879DC6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63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9738-55D3-D54E-B038-DD68460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E0A45-04C1-6049-A099-D1118BE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BB95A-580F-AF40-87DF-64D5F79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DC524-D4C7-EE41-A81F-7AA4211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942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29DE0-599A-864E-82BF-4429493A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74E3A-9626-3342-A78F-A43496B7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0CED1-E551-F140-8C97-8FC77262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18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4889-3A4A-424A-8C46-EDBE4DF6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A28A7-2149-1E44-B438-B857C273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6E923-506B-084A-9F70-8EA032B2E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12FA0-6F86-644F-A792-1946EDE0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B72D-F504-EB48-843E-BA041FBA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E5E85-23CD-294C-AE44-C73B48D2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6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98E-1F38-774D-8DD2-303D750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AF9D3-7921-3E49-B3D2-72D6543D6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A1356-ED28-CF47-B3E4-884EDA39E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C3646-28FB-8049-8748-8373CD9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FDEA7-E8B2-1A4F-B5DC-AA62703D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2695-1F81-AB49-A869-C5652621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928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3877-E69F-9348-88BA-638066C6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EDBBD-9ACD-B843-A11C-F60FE551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8B649-1EEE-3143-B819-39C6AD33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72911-26BD-624A-BA1A-3D862388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F26AA-2E00-EE42-9ED6-CBB8776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A1C35-A909-493B-ABCD-72322032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FF598-ECB2-48BC-91D9-2428F176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4028-0318-4019-8524-4F710CF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02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71AA3-F2F7-9644-B9FA-3E8B4AB02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530D5-11A8-CC49-A388-CECFB0C5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A2D8E-3E32-D34D-B2E1-D0476DD8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D5AA-F032-524E-AE05-8CFEFA39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C23C-86B4-B240-AD15-8F50A422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3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4C82-3E54-4A83-9871-28086B5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DF52-7EEC-40FF-9BDB-CCC8426B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21AD0-6F40-40E4-8207-EE24DE5F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C64E-2725-47BB-BCF9-B20C0862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6F6BF-5D60-47EA-8269-B105D54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B231-5953-4860-844E-532B1D6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8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1863-D79B-4DA5-BBD7-3E88F8CB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B2828-CCC5-4415-940A-D9D970520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4C22-F864-4248-819E-1FDF649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B8C1-A9CA-4471-AC28-2AB9B201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F3F5A-5CB7-47D0-A9FD-A9A4748B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A8C3D-F783-4033-B6E0-2C8FAC08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microsoft.com/office/2007/relationships/hdphoto" Target="../media/hdphoto1.wdp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D96B0-5B99-420A-9A6E-A3C723B3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B075-D21B-4851-A772-76FC047D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350B0-A27F-4688-9203-82D7DFC8A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91C2-D36C-4D2C-B858-CBDA63ECF2E2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EC4B-3164-44A8-844C-529635765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E3D3E-D682-490B-8BEC-05B58D223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9" y="1430901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9" y="505085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58603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3" indent="-57153" algn="l" defTabSz="58603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33" indent="-288944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118" indent="-28691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210" indent="-317516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69" indent="-27465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349" indent="-292115" algn="l" defTabSz="58603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526" indent="-288940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114" indent="-282589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879" indent="-285764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3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66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31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64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1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28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262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E16BE3-57C8-6744-84EC-A91161E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52E8F-2B2D-D846-95C5-5E5A71F2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A02E6-A78F-EC44-A447-A9C712218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B8B3-DACF-D840-8AD9-E4B38C24B9D8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1BD65-77DB-6649-ADDC-890493835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B229-49A0-7E4D-A5C2-684F8DCD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2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5.png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2.pn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E8ECA-9ED0-40A9-AA94-E38C203C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36" b="9091"/>
          <a:stretch/>
        </p:blipFill>
        <p:spPr>
          <a:xfrm>
            <a:off x="3502617" y="-13712"/>
            <a:ext cx="8689383" cy="6874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A9386-BED3-43F9-9252-F82CC5179095}"/>
              </a:ext>
            </a:extLst>
          </p:cNvPr>
          <p:cNvSpPr txBox="1"/>
          <p:nvPr/>
        </p:nvSpPr>
        <p:spPr>
          <a:xfrm>
            <a:off x="384992" y="1168857"/>
            <a:ext cx="10467228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Raleway Light" pitchFamily="2" charset="77"/>
                <a:ea typeface="+mj-ea"/>
                <a:cs typeface="+mj-cs"/>
              </a:rPr>
              <a:t>Getting Started with </a:t>
            </a:r>
            <a:r>
              <a:rPr lang="en-US" sz="8800" b="1" dirty="0">
                <a:latin typeface="Raleway Light" pitchFamily="2" charset="77"/>
                <a:ea typeface="+mj-ea"/>
                <a:cs typeface="+mj-cs"/>
              </a:rPr>
              <a:t>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2305D1-1A14-4408-9F6F-287684FF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98" y="183515"/>
            <a:ext cx="2664776" cy="725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7E47DF-0622-D146-A689-CF6945A3C80F}"/>
              </a:ext>
            </a:extLst>
          </p:cNvPr>
          <p:cNvSpPr/>
          <p:nvPr/>
        </p:nvSpPr>
        <p:spPr>
          <a:xfrm>
            <a:off x="384992" y="371959"/>
            <a:ext cx="1242330" cy="79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71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59613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Questions…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2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67335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Why Kubernetes</a:t>
            </a:r>
          </a:p>
        </p:txBody>
      </p:sp>
    </p:spTree>
    <p:extLst>
      <p:ext uri="{BB962C8B-B14F-4D97-AF65-F5344CB8AC3E}">
        <p14:creationId xmlns:p14="http://schemas.microsoft.com/office/powerpoint/2010/main" val="2372782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DD2CAA3-EA61-4D94-911E-70C3D3A9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1" y="5940267"/>
            <a:ext cx="789676" cy="775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417C1-51A1-4D4E-A442-33477C0859D2}"/>
              </a:ext>
            </a:extLst>
          </p:cNvPr>
          <p:cNvSpPr txBox="1"/>
          <p:nvPr/>
        </p:nvSpPr>
        <p:spPr>
          <a:xfrm>
            <a:off x="515299" y="2024776"/>
            <a:ext cx="6176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Kubernetes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47604-7A93-A540-8C9F-5E1959AB4B3C}"/>
              </a:ext>
            </a:extLst>
          </p:cNvPr>
          <p:cNvSpPr txBox="1"/>
          <p:nvPr/>
        </p:nvSpPr>
        <p:spPr>
          <a:xfrm>
            <a:off x="515299" y="3225105"/>
            <a:ext cx="11556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“An </a:t>
            </a: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orchestrator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 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of </a:t>
            </a: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microservices applications 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and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OS of the cloud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269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9303654" y="436101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3110341" y="4702808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3613056" y="3999320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9179612" y="630964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2209651" y="504083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2057270" y="4056108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8511399" y="3923626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8402963" y="4879834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2885895" y="4240774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0A66C-649D-56F1-7918-2EFC474E5562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F3102-E0D3-A9A8-2273-CD8E10F9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81277-F466-A535-4FD2-83725BEEEE47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0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2651745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5CE109-13B0-9593-5D79-F56422B7D43F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A55B25-DE41-E5FE-A699-C03C412F5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B0AC3-BE16-6490-8F77-9E54F10D44A5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2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2651745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0B90C3-B8D6-C181-86EC-901FDC7DAD7E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B5F264-ADFC-3DF3-BB70-A0490D83A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FA64D0-DE7A-F24A-5E69-B343DDE914BC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8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30625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-1191789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69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7E5E0-EB05-AAAF-88BE-F2400EBAD6AF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92216-3F66-2AB8-AFDE-00F6F1A8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4A1D37-468B-06DD-68EE-BA6CF0947A02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96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3125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285910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285910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5649467" y="4103824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341804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054949" y="49404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F0242-5649-F548-A8ED-0C66D8E5C8BB}"/>
              </a:ext>
            </a:extLst>
          </p:cNvPr>
          <p:cNvGrpSpPr/>
          <p:nvPr/>
        </p:nvGrpSpPr>
        <p:grpSpPr>
          <a:xfrm>
            <a:off x="2631537" y="269272"/>
            <a:ext cx="893064" cy="723382"/>
            <a:chOff x="2651745" y="269272"/>
            <a:chExt cx="893064" cy="723382"/>
          </a:xfrm>
        </p:grpSpPr>
        <p:pic>
          <p:nvPicPr>
            <p:cNvPr id="4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4FC22C71-16D6-8942-B2FD-ACD402F44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EF3166-5277-5042-9DFC-4979DF3BDF2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6F5F8F-E856-3240-94BD-E0A2C551C31E}"/>
              </a:ext>
            </a:extLst>
          </p:cNvPr>
          <p:cNvGrpSpPr/>
          <p:nvPr/>
        </p:nvGrpSpPr>
        <p:grpSpPr>
          <a:xfrm>
            <a:off x="6255266" y="49404"/>
            <a:ext cx="893064" cy="723382"/>
            <a:chOff x="5649468" y="86891"/>
            <a:chExt cx="893064" cy="723382"/>
          </a:xfrm>
        </p:grpSpPr>
        <p:pic>
          <p:nvPicPr>
            <p:cNvPr id="4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2C320A75-73AA-7C4E-8265-95DB3B907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E26877-EB3D-324D-8EA9-A4EBA6E84D1B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60EA1B-FDD3-5F89-1D25-163DE07CEA85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488D25-195C-0BF3-4365-AD2FE831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448C59-0F8E-0430-0BF7-5C57C61D42C2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6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844743" y="3610094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5D5B0F-C2FB-4049-BBD8-AE7B6F2936B9}"/>
              </a:ext>
            </a:extLst>
          </p:cNvPr>
          <p:cNvGrpSpPr/>
          <p:nvPr/>
        </p:nvGrpSpPr>
        <p:grpSpPr>
          <a:xfrm>
            <a:off x="2744231" y="4834066"/>
            <a:ext cx="497887" cy="481481"/>
            <a:chOff x="5997337" y="2014037"/>
            <a:chExt cx="497887" cy="481481"/>
          </a:xfrm>
        </p:grpSpPr>
        <p:sp>
          <p:nvSpPr>
            <p:cNvPr id="54" name="Rounded Rectangle 132">
              <a:extLst>
                <a:ext uri="{FF2B5EF4-FFF2-40B4-BE49-F238E27FC236}">
                  <a16:creationId xmlns:a16="http://schemas.microsoft.com/office/drawing/2014/main" id="{9FD71421-C853-4973-A9A3-ECC61192C67E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ounded Rectangle 133">
              <a:extLst>
                <a:ext uri="{FF2B5EF4-FFF2-40B4-BE49-F238E27FC236}">
                  <a16:creationId xmlns:a16="http://schemas.microsoft.com/office/drawing/2014/main" id="{2ECD3B01-971F-4DF0-97C9-D5CFABD88D2C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ounded Rectangle 134">
              <a:extLst>
                <a:ext uri="{FF2B5EF4-FFF2-40B4-BE49-F238E27FC236}">
                  <a16:creationId xmlns:a16="http://schemas.microsoft.com/office/drawing/2014/main" id="{75EBD9ED-45E7-454B-82E3-1A963DF3BA04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ounded Rectangle 135">
              <a:extLst>
                <a:ext uri="{FF2B5EF4-FFF2-40B4-BE49-F238E27FC236}">
                  <a16:creationId xmlns:a16="http://schemas.microsoft.com/office/drawing/2014/main" id="{F648C716-2127-4053-806D-5761E72BE05A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ounded Rectangle 136">
              <a:extLst>
                <a:ext uri="{FF2B5EF4-FFF2-40B4-BE49-F238E27FC236}">
                  <a16:creationId xmlns:a16="http://schemas.microsoft.com/office/drawing/2014/main" id="{C950E4F4-AAA5-4A1F-A343-5C6144119361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ounded Rectangle 137">
              <a:extLst>
                <a:ext uri="{FF2B5EF4-FFF2-40B4-BE49-F238E27FC236}">
                  <a16:creationId xmlns:a16="http://schemas.microsoft.com/office/drawing/2014/main" id="{E566F17C-344A-44CB-922E-6D6D1F1F378F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ounded Rectangle 138">
              <a:extLst>
                <a:ext uri="{FF2B5EF4-FFF2-40B4-BE49-F238E27FC236}">
                  <a16:creationId xmlns:a16="http://schemas.microsoft.com/office/drawing/2014/main" id="{BE82E862-CFB9-4230-9F2D-2A8FA67E5AC9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ounded Rectangle 139">
              <a:extLst>
                <a:ext uri="{FF2B5EF4-FFF2-40B4-BE49-F238E27FC236}">
                  <a16:creationId xmlns:a16="http://schemas.microsoft.com/office/drawing/2014/main" id="{19FCBB08-F37B-4EE1-BDCE-E87A30A7DA9C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ounded Rectangle 140">
              <a:extLst>
                <a:ext uri="{FF2B5EF4-FFF2-40B4-BE49-F238E27FC236}">
                  <a16:creationId xmlns:a16="http://schemas.microsoft.com/office/drawing/2014/main" id="{7CF28713-D643-4D6F-8DF8-FEF2A17B618F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2753352" y="2804349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5909681" y="3213946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932139" y="292399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1230734" y="1140190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4331010" y="3844388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32" y="1883792"/>
            <a:ext cx="711200" cy="711200"/>
          </a:xfrm>
          <a:prstGeom prst="rect">
            <a:avLst/>
          </a:prstGeom>
        </p:spPr>
      </p:pic>
      <p:sp>
        <p:nvSpPr>
          <p:cNvPr id="85" name="Rounded Rectangle 8">
            <a:extLst>
              <a:ext uri="{FF2B5EF4-FFF2-40B4-BE49-F238E27FC236}">
                <a16:creationId xmlns:a16="http://schemas.microsoft.com/office/drawing/2014/main" id="{73E396F5-3B79-426D-B9F5-8E1E25A9CB5B}"/>
              </a:ext>
            </a:extLst>
          </p:cNvPr>
          <p:cNvSpPr/>
          <p:nvPr/>
        </p:nvSpPr>
        <p:spPr>
          <a:xfrm>
            <a:off x="5861894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ounded Rectangle 120">
            <a:extLst>
              <a:ext uri="{FF2B5EF4-FFF2-40B4-BE49-F238E27FC236}">
                <a16:creationId xmlns:a16="http://schemas.microsoft.com/office/drawing/2014/main" id="{B422ED60-1A65-4220-A176-80E497C5A9C3}"/>
              </a:ext>
            </a:extLst>
          </p:cNvPr>
          <p:cNvSpPr/>
          <p:nvPr/>
        </p:nvSpPr>
        <p:spPr>
          <a:xfrm>
            <a:off x="6047722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ounded Rectangle 121">
            <a:extLst>
              <a:ext uri="{FF2B5EF4-FFF2-40B4-BE49-F238E27FC236}">
                <a16:creationId xmlns:a16="http://schemas.microsoft.com/office/drawing/2014/main" id="{4BD9A30A-3D0B-4701-981B-92B68CC69356}"/>
              </a:ext>
            </a:extLst>
          </p:cNvPr>
          <p:cNvSpPr/>
          <p:nvPr/>
        </p:nvSpPr>
        <p:spPr>
          <a:xfrm>
            <a:off x="6233550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ounded Rectangle 122">
            <a:extLst>
              <a:ext uri="{FF2B5EF4-FFF2-40B4-BE49-F238E27FC236}">
                <a16:creationId xmlns:a16="http://schemas.microsoft.com/office/drawing/2014/main" id="{C7772A80-B943-4D22-8379-F80C28C2B0A2}"/>
              </a:ext>
            </a:extLst>
          </p:cNvPr>
          <p:cNvSpPr/>
          <p:nvPr/>
        </p:nvSpPr>
        <p:spPr>
          <a:xfrm>
            <a:off x="5861894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ounded Rectangle 123">
            <a:extLst>
              <a:ext uri="{FF2B5EF4-FFF2-40B4-BE49-F238E27FC236}">
                <a16:creationId xmlns:a16="http://schemas.microsoft.com/office/drawing/2014/main" id="{E1F0550A-9ABE-4D6D-BFAE-E4FF975914E6}"/>
              </a:ext>
            </a:extLst>
          </p:cNvPr>
          <p:cNvSpPr/>
          <p:nvPr/>
        </p:nvSpPr>
        <p:spPr>
          <a:xfrm>
            <a:off x="6047722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124">
            <a:extLst>
              <a:ext uri="{FF2B5EF4-FFF2-40B4-BE49-F238E27FC236}">
                <a16:creationId xmlns:a16="http://schemas.microsoft.com/office/drawing/2014/main" id="{8092ABA3-0D0E-4F1D-A471-382C60E1646A}"/>
              </a:ext>
            </a:extLst>
          </p:cNvPr>
          <p:cNvSpPr/>
          <p:nvPr/>
        </p:nvSpPr>
        <p:spPr>
          <a:xfrm>
            <a:off x="6233550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ed Rectangle 125">
            <a:extLst>
              <a:ext uri="{FF2B5EF4-FFF2-40B4-BE49-F238E27FC236}">
                <a16:creationId xmlns:a16="http://schemas.microsoft.com/office/drawing/2014/main" id="{D6F4D020-F351-48B8-A72E-F50B09421E60}"/>
              </a:ext>
            </a:extLst>
          </p:cNvPr>
          <p:cNvSpPr/>
          <p:nvPr/>
        </p:nvSpPr>
        <p:spPr>
          <a:xfrm>
            <a:off x="5861894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ounded Rectangle 126">
            <a:extLst>
              <a:ext uri="{FF2B5EF4-FFF2-40B4-BE49-F238E27FC236}">
                <a16:creationId xmlns:a16="http://schemas.microsoft.com/office/drawing/2014/main" id="{01F8EBBD-B6C4-47F5-8116-273C8381D8D8}"/>
              </a:ext>
            </a:extLst>
          </p:cNvPr>
          <p:cNvSpPr/>
          <p:nvPr/>
        </p:nvSpPr>
        <p:spPr>
          <a:xfrm>
            <a:off x="6047722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ounded Rectangle 127">
            <a:extLst>
              <a:ext uri="{FF2B5EF4-FFF2-40B4-BE49-F238E27FC236}">
                <a16:creationId xmlns:a16="http://schemas.microsoft.com/office/drawing/2014/main" id="{F1392E24-F251-45CC-AFCD-698FD868CA09}"/>
              </a:ext>
            </a:extLst>
          </p:cNvPr>
          <p:cNvSpPr/>
          <p:nvPr/>
        </p:nvSpPr>
        <p:spPr>
          <a:xfrm>
            <a:off x="6233550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48" y="1163618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1905291" y="3684822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8754478" y="4660318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7806222" y="3066396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7854009" y="1374395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A97DFC-CC06-DE0F-8A4F-B51F20B2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571864"/>
            <a:ext cx="8683504" cy="18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A8B7D77-0D05-1AF9-B1CA-37E0C15A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3001561"/>
            <a:ext cx="8683504" cy="33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0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8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  <a:solidFill>
            <a:srgbClr val="FF0000"/>
          </a:solidFill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E04C7C-90CE-1E4E-9252-256938316CC7}"/>
              </a:ext>
            </a:extLst>
          </p:cNvPr>
          <p:cNvGrpSpPr/>
          <p:nvPr/>
        </p:nvGrpSpPr>
        <p:grpSpPr>
          <a:xfrm>
            <a:off x="2814337" y="1275318"/>
            <a:ext cx="773967" cy="609367"/>
            <a:chOff x="8176270" y="3458980"/>
            <a:chExt cx="773967" cy="609367"/>
          </a:xfrm>
        </p:grpSpPr>
        <p:sp>
          <p:nvSpPr>
            <p:cNvPr id="120" name="Rounded Rectangle 152">
              <a:extLst>
                <a:ext uri="{FF2B5EF4-FFF2-40B4-BE49-F238E27FC236}">
                  <a16:creationId xmlns:a16="http://schemas.microsoft.com/office/drawing/2014/main" id="{5B4ADF9A-4D27-5D40-B40A-8787A8E662A5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D9AB8F-CF8E-EE43-884F-EB039334B90B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D48B46-110E-C946-8A51-889F8123AC4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7A2F52C-8227-1A42-A325-CA0D40301A1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F8953E-6642-2B4F-AE7E-5CB898C8A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4062068-94DD-B64F-84C8-FA99213FD338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7761823-FDAC-8A44-A82F-613EA81B5977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Pie 159">
              <a:extLst>
                <a:ext uri="{FF2B5EF4-FFF2-40B4-BE49-F238E27FC236}">
                  <a16:creationId xmlns:a16="http://schemas.microsoft.com/office/drawing/2014/main" id="{A7546C8F-B3E6-4148-997F-3ED41D0ECF00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2370E47-4CD2-7940-915B-C28685A97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94B6AF4-B445-D145-86BD-B57958CA8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F26195D-102B-8E4B-8A8D-9DF7C9D03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1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99CB3B1-E684-1840-A94D-2E692C526513}"/>
              </a:ext>
            </a:extLst>
          </p:cNvPr>
          <p:cNvGrpSpPr/>
          <p:nvPr/>
        </p:nvGrpSpPr>
        <p:grpSpPr>
          <a:xfrm>
            <a:off x="2963631" y="1424758"/>
            <a:ext cx="773967" cy="609367"/>
            <a:chOff x="8176270" y="3458980"/>
            <a:chExt cx="773967" cy="609367"/>
          </a:xfrm>
        </p:grpSpPr>
        <p:sp>
          <p:nvSpPr>
            <p:cNvPr id="180" name="Rounded Rectangle 152">
              <a:extLst>
                <a:ext uri="{FF2B5EF4-FFF2-40B4-BE49-F238E27FC236}">
                  <a16:creationId xmlns:a16="http://schemas.microsoft.com/office/drawing/2014/main" id="{02F927B4-0B9C-BE49-8A39-87EA9CF6D70B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98EA85-B78B-2B4C-89E9-113293FBB7B7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BDBAAA1-AD8C-8140-B740-B4BF906FFED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CC9917-A58F-DA4F-A5AC-8E368B16AF5E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86A6736-7F1E-FD48-ADD2-87DF72AF5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B4192E-1A58-F049-88C7-648B03F2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941D21-8214-664A-BE69-DD7326A0AD28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Pie 159">
              <a:extLst>
                <a:ext uri="{FF2B5EF4-FFF2-40B4-BE49-F238E27FC236}">
                  <a16:creationId xmlns:a16="http://schemas.microsoft.com/office/drawing/2014/main" id="{5FF82C2A-6777-AA47-8325-DF7D1DDD7224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6496AF-A7F6-064F-B1CA-E8B202C5B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A2E4771-C173-4847-B5F4-6855F7E4C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401D44-D93C-F945-AF31-319B43714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1EDB221-25E9-5043-BEFB-FC7B53E37322}"/>
              </a:ext>
            </a:extLst>
          </p:cNvPr>
          <p:cNvGrpSpPr/>
          <p:nvPr/>
        </p:nvGrpSpPr>
        <p:grpSpPr>
          <a:xfrm>
            <a:off x="3116031" y="1577158"/>
            <a:ext cx="773967" cy="609367"/>
            <a:chOff x="8176270" y="3458980"/>
            <a:chExt cx="773967" cy="609367"/>
          </a:xfrm>
        </p:grpSpPr>
        <p:sp>
          <p:nvSpPr>
            <p:cNvPr id="192" name="Rounded Rectangle 152">
              <a:extLst>
                <a:ext uri="{FF2B5EF4-FFF2-40B4-BE49-F238E27FC236}">
                  <a16:creationId xmlns:a16="http://schemas.microsoft.com/office/drawing/2014/main" id="{64373CBD-438E-2F48-9D3A-C66EDCF47713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8C7F56-0CB0-1143-8A02-5F46DD2EDB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274BD59-7AD3-484D-A9E7-67947EC61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958C6D-A6D4-7B4F-AA54-044FF3CDD3A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3760A61-2020-DA41-BF32-89D8BB4EF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41C100D-9954-654D-8ACD-5E3FD5BC5EAB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8BEFC9-D253-0844-990D-D2369D87E2D1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Pie 159">
              <a:extLst>
                <a:ext uri="{FF2B5EF4-FFF2-40B4-BE49-F238E27FC236}">
                  <a16:creationId xmlns:a16="http://schemas.microsoft.com/office/drawing/2014/main" id="{3C09BD99-08CD-B84B-84E8-635CE4A5EAF5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44FE80-CE06-AE4F-9150-22F56373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A1E3A48-652E-324B-AB41-3A3518553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E23FD76-35C0-154E-83C7-0A0DB8DF3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2E5F4CB-CC50-3C4E-B1B1-EC1AD2C046A8}"/>
              </a:ext>
            </a:extLst>
          </p:cNvPr>
          <p:cNvGrpSpPr/>
          <p:nvPr/>
        </p:nvGrpSpPr>
        <p:grpSpPr>
          <a:xfrm>
            <a:off x="3268431" y="1729558"/>
            <a:ext cx="773967" cy="609367"/>
            <a:chOff x="8176270" y="3458980"/>
            <a:chExt cx="773967" cy="609367"/>
          </a:xfrm>
        </p:grpSpPr>
        <p:sp>
          <p:nvSpPr>
            <p:cNvPr id="204" name="Rounded Rectangle 152">
              <a:extLst>
                <a:ext uri="{FF2B5EF4-FFF2-40B4-BE49-F238E27FC236}">
                  <a16:creationId xmlns:a16="http://schemas.microsoft.com/office/drawing/2014/main" id="{6EE7FA43-635D-4D41-90F8-E19453E19ABA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39D2448-41F3-D342-9C60-6AB1EB09C490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EF194C7-6A58-D643-B4F4-E1EFAC5316B5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9CF303C-1EB6-D349-8AC3-7E6B7093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BAEAC4A-B097-3C45-B651-BE699F10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5017067-FD67-FD49-9532-2074289FC9F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035D9DC-F1B8-EB4B-A53B-8438DA4BFB6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Pie 159">
              <a:extLst>
                <a:ext uri="{FF2B5EF4-FFF2-40B4-BE49-F238E27FC236}">
                  <a16:creationId xmlns:a16="http://schemas.microsoft.com/office/drawing/2014/main" id="{36B0B23D-9D45-A54C-866E-76B443BDDF7E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32B66DA-20BD-334E-ABFC-45329DD12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45CFD1F-3D81-0144-BB6F-21BB60840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BB81E83-6269-BE42-9772-359547CEC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478541-6C08-E96E-5201-E2E1A2B5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51" y="4995885"/>
            <a:ext cx="1753674" cy="16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99CB3B1-E684-1840-A94D-2E692C526513}"/>
              </a:ext>
            </a:extLst>
          </p:cNvPr>
          <p:cNvGrpSpPr/>
          <p:nvPr/>
        </p:nvGrpSpPr>
        <p:grpSpPr>
          <a:xfrm>
            <a:off x="2963631" y="1424758"/>
            <a:ext cx="773967" cy="609367"/>
            <a:chOff x="8176270" y="3458980"/>
            <a:chExt cx="773967" cy="609367"/>
          </a:xfrm>
        </p:grpSpPr>
        <p:sp>
          <p:nvSpPr>
            <p:cNvPr id="180" name="Rounded Rectangle 152">
              <a:extLst>
                <a:ext uri="{FF2B5EF4-FFF2-40B4-BE49-F238E27FC236}">
                  <a16:creationId xmlns:a16="http://schemas.microsoft.com/office/drawing/2014/main" id="{02F927B4-0B9C-BE49-8A39-87EA9CF6D70B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98EA85-B78B-2B4C-89E9-113293FBB7B7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BDBAAA1-AD8C-8140-B740-B4BF906FFED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CC9917-A58F-DA4F-A5AC-8E368B16AF5E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86A6736-7F1E-FD48-ADD2-87DF72AF5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B4192E-1A58-F049-88C7-648B03F2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941D21-8214-664A-BE69-DD7326A0AD28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Pie 159">
              <a:extLst>
                <a:ext uri="{FF2B5EF4-FFF2-40B4-BE49-F238E27FC236}">
                  <a16:creationId xmlns:a16="http://schemas.microsoft.com/office/drawing/2014/main" id="{5FF82C2A-6777-AA47-8325-DF7D1DDD7224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6496AF-A7F6-064F-B1CA-E8B202C5B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A2E4771-C173-4847-B5F4-6855F7E4C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401D44-D93C-F945-AF31-319B43714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1EDB221-25E9-5043-BEFB-FC7B53E37322}"/>
              </a:ext>
            </a:extLst>
          </p:cNvPr>
          <p:cNvGrpSpPr/>
          <p:nvPr/>
        </p:nvGrpSpPr>
        <p:grpSpPr>
          <a:xfrm>
            <a:off x="3116031" y="1577158"/>
            <a:ext cx="773967" cy="609367"/>
            <a:chOff x="8176270" y="3458980"/>
            <a:chExt cx="773967" cy="609367"/>
          </a:xfrm>
        </p:grpSpPr>
        <p:sp>
          <p:nvSpPr>
            <p:cNvPr id="192" name="Rounded Rectangle 152">
              <a:extLst>
                <a:ext uri="{FF2B5EF4-FFF2-40B4-BE49-F238E27FC236}">
                  <a16:creationId xmlns:a16="http://schemas.microsoft.com/office/drawing/2014/main" id="{64373CBD-438E-2F48-9D3A-C66EDCF47713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8C7F56-0CB0-1143-8A02-5F46DD2EDB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274BD59-7AD3-484D-A9E7-67947EC61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958C6D-A6D4-7B4F-AA54-044FF3CDD3A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3760A61-2020-DA41-BF32-89D8BB4EF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41C100D-9954-654D-8ACD-5E3FD5BC5EAB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8BEFC9-D253-0844-990D-D2369D87E2D1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Pie 159">
              <a:extLst>
                <a:ext uri="{FF2B5EF4-FFF2-40B4-BE49-F238E27FC236}">
                  <a16:creationId xmlns:a16="http://schemas.microsoft.com/office/drawing/2014/main" id="{3C09BD99-08CD-B84B-84E8-635CE4A5EAF5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44FE80-CE06-AE4F-9150-22F56373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A1E3A48-652E-324B-AB41-3A3518553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E23FD76-35C0-154E-83C7-0A0DB8DF3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2E5F4CB-CC50-3C4E-B1B1-EC1AD2C046A8}"/>
              </a:ext>
            </a:extLst>
          </p:cNvPr>
          <p:cNvGrpSpPr/>
          <p:nvPr/>
        </p:nvGrpSpPr>
        <p:grpSpPr>
          <a:xfrm>
            <a:off x="3268431" y="1729558"/>
            <a:ext cx="773967" cy="609367"/>
            <a:chOff x="8176270" y="3458980"/>
            <a:chExt cx="773967" cy="609367"/>
          </a:xfrm>
        </p:grpSpPr>
        <p:sp>
          <p:nvSpPr>
            <p:cNvPr id="204" name="Rounded Rectangle 152">
              <a:extLst>
                <a:ext uri="{FF2B5EF4-FFF2-40B4-BE49-F238E27FC236}">
                  <a16:creationId xmlns:a16="http://schemas.microsoft.com/office/drawing/2014/main" id="{6EE7FA43-635D-4D41-90F8-E19453E19ABA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39D2448-41F3-D342-9C60-6AB1EB09C490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EF194C7-6A58-D643-B4F4-E1EFAC5316B5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9CF303C-1EB6-D349-8AC3-7E6B7093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BAEAC4A-B097-3C45-B651-BE699F10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5017067-FD67-FD49-9532-2074289FC9F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035D9DC-F1B8-EB4B-A53B-8438DA4BFB6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Pie 159">
              <a:extLst>
                <a:ext uri="{FF2B5EF4-FFF2-40B4-BE49-F238E27FC236}">
                  <a16:creationId xmlns:a16="http://schemas.microsoft.com/office/drawing/2014/main" id="{36B0B23D-9D45-A54C-866E-76B443BDDF7E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32B66DA-20BD-334E-ABFC-45329DD12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45CFD1F-3D81-0144-BB6F-21BB60840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BB81E83-6269-BE42-9772-359547CEC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4ECA67-6803-574D-842F-F64BB070606E}"/>
              </a:ext>
            </a:extLst>
          </p:cNvPr>
          <p:cNvSpPr/>
          <p:nvPr/>
        </p:nvSpPr>
        <p:spPr>
          <a:xfrm>
            <a:off x="1957634" y="5012364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pic>
        <p:nvPicPr>
          <p:cNvPr id="7" name="Picture 6" descr="Image result for google cloud logo">
            <a:extLst>
              <a:ext uri="{FF2B5EF4-FFF2-40B4-BE49-F238E27FC236}">
                <a16:creationId xmlns:a16="http://schemas.microsoft.com/office/drawing/2014/main" id="{9DB41CD8-3121-920A-583D-C7E01B56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7" y="5630956"/>
            <a:ext cx="2233554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ws logo">
            <a:extLst>
              <a:ext uri="{FF2B5EF4-FFF2-40B4-BE49-F238E27FC236}">
                <a16:creationId xmlns:a16="http://schemas.microsoft.com/office/drawing/2014/main" id="{20993CB6-C655-271F-C9A0-E3D20EE6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63" y="5881822"/>
            <a:ext cx="1302093" cy="7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azure logo">
            <a:extLst>
              <a:ext uri="{FF2B5EF4-FFF2-40B4-BE49-F238E27FC236}">
                <a16:creationId xmlns:a16="http://schemas.microsoft.com/office/drawing/2014/main" id="{F511BE69-1C94-F28C-70EA-82858DCC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99" y="5767522"/>
            <a:ext cx="1050212" cy="8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Building Icons - Download Free Vector Icons | Noun Project">
            <a:extLst>
              <a:ext uri="{FF2B5EF4-FFF2-40B4-BE49-F238E27FC236}">
                <a16:creationId xmlns:a16="http://schemas.microsoft.com/office/drawing/2014/main" id="{4E529E37-0879-7952-9CAE-9E9B050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811" y="5712872"/>
            <a:ext cx="809723" cy="8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1DC9A5-0197-3AA6-EABF-C2144204650F}"/>
              </a:ext>
            </a:extLst>
          </p:cNvPr>
          <p:cNvSpPr/>
          <p:nvPr/>
        </p:nvSpPr>
        <p:spPr>
          <a:xfrm>
            <a:off x="4355673" y="5013760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B50FEF-BFE3-F356-B19A-73A0E54CFC3D}"/>
              </a:ext>
            </a:extLst>
          </p:cNvPr>
          <p:cNvSpPr/>
          <p:nvPr/>
        </p:nvSpPr>
        <p:spPr>
          <a:xfrm>
            <a:off x="6874293" y="5015156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875806-6D92-9544-2FC8-4203F84EEC93}"/>
              </a:ext>
            </a:extLst>
          </p:cNvPr>
          <p:cNvSpPr/>
          <p:nvPr/>
        </p:nvSpPr>
        <p:spPr>
          <a:xfrm>
            <a:off x="9123903" y="5016552"/>
            <a:ext cx="1125483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839013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Questions…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8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2942332" y="2555354"/>
            <a:ext cx="8854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Deploying Apps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625117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92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4540468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5254577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7E47F92C-CBD5-36B2-DD24-5917BBCF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54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4540468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5254577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7E47F92C-CBD5-36B2-DD24-5917BBCF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6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B98BB534-D30B-BA9A-2118-91D20AB5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80" y="2751856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51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83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3097423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86AA4B-541F-9A50-BCF9-49337144CE7B}"/>
              </a:ext>
            </a:extLst>
          </p:cNvPr>
          <p:cNvGrpSpPr/>
          <p:nvPr/>
        </p:nvGrpSpPr>
        <p:grpSpPr>
          <a:xfrm>
            <a:off x="7325936" y="2967336"/>
            <a:ext cx="468105" cy="773246"/>
            <a:chOff x="3323896" y="1369031"/>
            <a:chExt cx="551418" cy="114556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BBD5726-5C0E-3B8C-C071-1EF657B652D4}"/>
                </a:ext>
              </a:extLst>
            </p:cNvPr>
            <p:cNvSpPr/>
            <p:nvPr/>
          </p:nvSpPr>
          <p:spPr>
            <a:xfrm>
              <a:off x="3323896" y="1369031"/>
              <a:ext cx="551418" cy="11455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31A21-3910-34FF-43EC-C0CE998AF51E}"/>
                </a:ext>
              </a:extLst>
            </p:cNvPr>
            <p:cNvCxnSpPr/>
            <p:nvPr/>
          </p:nvCxnSpPr>
          <p:spPr>
            <a:xfrm>
              <a:off x="3505201" y="1578105"/>
              <a:ext cx="0" cy="735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ADF414-C32E-C516-D575-A480921878D6}"/>
                </a:ext>
              </a:extLst>
            </p:cNvPr>
            <p:cNvCxnSpPr/>
            <p:nvPr/>
          </p:nvCxnSpPr>
          <p:spPr>
            <a:xfrm>
              <a:off x="3712029" y="1578197"/>
              <a:ext cx="0" cy="735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F8690EB-334F-AF1E-6FB6-895FC288E2F9}"/>
                </a:ext>
              </a:extLst>
            </p:cNvPr>
            <p:cNvSpPr/>
            <p:nvPr/>
          </p:nvSpPr>
          <p:spPr>
            <a:xfrm>
              <a:off x="3461659" y="1673225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FCB86A0-FD2F-6EEB-F904-822C42FDD1AE}"/>
                </a:ext>
              </a:extLst>
            </p:cNvPr>
            <p:cNvSpPr/>
            <p:nvPr/>
          </p:nvSpPr>
          <p:spPr>
            <a:xfrm>
              <a:off x="3663043" y="1948291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3811532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C010704E-A785-3D24-B8CA-74F2223815B7}"/>
              </a:ext>
            </a:extLst>
          </p:cNvPr>
          <p:cNvGrpSpPr/>
          <p:nvPr/>
        </p:nvGrpSpPr>
        <p:grpSpPr>
          <a:xfrm rot="20221808">
            <a:off x="7135440" y="2262537"/>
            <a:ext cx="679269" cy="369332"/>
            <a:chOff x="3605348" y="5161693"/>
            <a:chExt cx="679269" cy="369332"/>
          </a:xfrm>
        </p:grpSpPr>
        <p:sp>
          <p:nvSpPr>
            <p:cNvPr id="1048" name="Pentagon 1047">
              <a:extLst>
                <a:ext uri="{FF2B5EF4-FFF2-40B4-BE49-F238E27FC236}">
                  <a16:creationId xmlns:a16="http://schemas.microsoft.com/office/drawing/2014/main" id="{1BFE07F6-D50F-2A5D-2B51-CD4ABB0BDE45}"/>
                </a:ext>
              </a:extLst>
            </p:cNvPr>
            <p:cNvSpPr/>
            <p:nvPr/>
          </p:nvSpPr>
          <p:spPr>
            <a:xfrm>
              <a:off x="3631474" y="5187819"/>
              <a:ext cx="653143" cy="335903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EE012D2F-0EE4-6C20-C0E7-F9ED819A4C1F}"/>
                </a:ext>
              </a:extLst>
            </p:cNvPr>
            <p:cNvSpPr txBox="1"/>
            <p:nvPr/>
          </p:nvSpPr>
          <p:spPr>
            <a:xfrm>
              <a:off x="3605348" y="5161693"/>
              <a:ext cx="47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xyz</a:t>
              </a:r>
              <a:endParaRPr lang="en-US" dirty="0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E396EFE-8837-4C87-2A69-27DDCF9D69D5}"/>
                </a:ext>
              </a:extLst>
            </p:cNvPr>
            <p:cNvSpPr/>
            <p:nvPr/>
          </p:nvSpPr>
          <p:spPr>
            <a:xfrm>
              <a:off x="4046670" y="5293271"/>
              <a:ext cx="124998" cy="12499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A48402F-8624-E653-D40D-3BE7D903A836}"/>
              </a:ext>
            </a:extLst>
          </p:cNvPr>
          <p:cNvGrpSpPr/>
          <p:nvPr/>
        </p:nvGrpSpPr>
        <p:grpSpPr>
          <a:xfrm>
            <a:off x="3248704" y="2131957"/>
            <a:ext cx="488844" cy="519675"/>
            <a:chOff x="8204729" y="4315569"/>
            <a:chExt cx="1143000" cy="1215088"/>
          </a:xfrm>
          <a:solidFill>
            <a:schemeClr val="tx1"/>
          </a:solidFill>
        </p:grpSpPr>
        <p:sp>
          <p:nvSpPr>
            <p:cNvPr id="1053" name="Circular Arrow 1052">
              <a:extLst>
                <a:ext uri="{FF2B5EF4-FFF2-40B4-BE49-F238E27FC236}">
                  <a16:creationId xmlns:a16="http://schemas.microsoft.com/office/drawing/2014/main" id="{4E226045-772D-70BD-0E3C-6D791DA5936D}"/>
                </a:ext>
              </a:extLst>
            </p:cNvPr>
            <p:cNvSpPr/>
            <p:nvPr/>
          </p:nvSpPr>
          <p:spPr>
            <a:xfrm>
              <a:off x="8204729" y="4315569"/>
              <a:ext cx="1143000" cy="1156447"/>
            </a:xfrm>
            <a:prstGeom prst="circular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4" name="Circular Arrow 1053">
              <a:extLst>
                <a:ext uri="{FF2B5EF4-FFF2-40B4-BE49-F238E27FC236}">
                  <a16:creationId xmlns:a16="http://schemas.microsoft.com/office/drawing/2014/main" id="{ACA1B298-DF6A-F40C-7FF6-17E585E077A2}"/>
                </a:ext>
              </a:extLst>
            </p:cNvPr>
            <p:cNvSpPr/>
            <p:nvPr/>
          </p:nvSpPr>
          <p:spPr>
            <a:xfrm rot="10800000">
              <a:off x="8204729" y="4374210"/>
              <a:ext cx="1143000" cy="1156447"/>
            </a:xfrm>
            <a:prstGeom prst="circular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BEA952D4-7C48-88EB-0653-B8CC643C4D80}"/>
              </a:ext>
            </a:extLst>
          </p:cNvPr>
          <p:cNvGrpSpPr/>
          <p:nvPr/>
        </p:nvGrpSpPr>
        <p:grpSpPr>
          <a:xfrm>
            <a:off x="3330875" y="2828869"/>
            <a:ext cx="452387" cy="596765"/>
            <a:chOff x="3513221" y="3185963"/>
            <a:chExt cx="452387" cy="596765"/>
          </a:xfrm>
        </p:grpSpPr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8EB9B381-90AC-3514-D1CD-C1DCA433CF36}"/>
                </a:ext>
              </a:extLst>
            </p:cNvPr>
            <p:cNvSpPr/>
            <p:nvPr/>
          </p:nvSpPr>
          <p:spPr>
            <a:xfrm>
              <a:off x="3513221" y="3428999"/>
              <a:ext cx="115503" cy="3537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EF1A8303-8B4C-1A15-20F2-4D1217EF9848}"/>
                </a:ext>
              </a:extLst>
            </p:cNvPr>
            <p:cNvSpPr/>
            <p:nvPr/>
          </p:nvSpPr>
          <p:spPr>
            <a:xfrm>
              <a:off x="3561347" y="3185963"/>
              <a:ext cx="404261" cy="413886"/>
            </a:xfrm>
            <a:custGeom>
              <a:avLst/>
              <a:gdLst>
                <a:gd name="connsiteX0" fmla="*/ 0 w 404261"/>
                <a:gd name="connsiteY0" fmla="*/ 240631 h 413886"/>
                <a:gd name="connsiteX1" fmla="*/ 19251 w 404261"/>
                <a:gd name="connsiteY1" fmla="*/ 115503 h 413886"/>
                <a:gd name="connsiteX2" fmla="*/ 57752 w 404261"/>
                <a:gd name="connsiteY2" fmla="*/ 57751 h 413886"/>
                <a:gd name="connsiteX3" fmla="*/ 115504 w 404261"/>
                <a:gd name="connsiteY3" fmla="*/ 19250 h 413886"/>
                <a:gd name="connsiteX4" fmla="*/ 173255 w 404261"/>
                <a:gd name="connsiteY4" fmla="*/ 0 h 413886"/>
                <a:gd name="connsiteX5" fmla="*/ 288758 w 404261"/>
                <a:gd name="connsiteY5" fmla="*/ 9625 h 413886"/>
                <a:gd name="connsiteX6" fmla="*/ 308009 w 404261"/>
                <a:gd name="connsiteY6" fmla="*/ 38501 h 413886"/>
                <a:gd name="connsiteX7" fmla="*/ 317634 w 404261"/>
                <a:gd name="connsiteY7" fmla="*/ 269507 h 413886"/>
                <a:gd name="connsiteX8" fmla="*/ 346510 w 404261"/>
                <a:gd name="connsiteY8" fmla="*/ 365760 h 413886"/>
                <a:gd name="connsiteX9" fmla="*/ 375386 w 404261"/>
                <a:gd name="connsiteY9" fmla="*/ 394635 h 413886"/>
                <a:gd name="connsiteX10" fmla="*/ 404261 w 404261"/>
                <a:gd name="connsiteY10" fmla="*/ 413886 h 4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261" h="413886">
                  <a:moveTo>
                    <a:pt x="0" y="240631"/>
                  </a:moveTo>
                  <a:cubicBezTo>
                    <a:pt x="1416" y="226475"/>
                    <a:pt x="2331" y="145959"/>
                    <a:pt x="19251" y="115503"/>
                  </a:cubicBezTo>
                  <a:cubicBezTo>
                    <a:pt x="30487" y="95278"/>
                    <a:pt x="38501" y="70585"/>
                    <a:pt x="57752" y="57751"/>
                  </a:cubicBezTo>
                  <a:cubicBezTo>
                    <a:pt x="77003" y="44917"/>
                    <a:pt x="93555" y="26566"/>
                    <a:pt x="115504" y="19250"/>
                  </a:cubicBezTo>
                  <a:lnTo>
                    <a:pt x="173255" y="0"/>
                  </a:lnTo>
                  <a:cubicBezTo>
                    <a:pt x="211756" y="3208"/>
                    <a:pt x="251610" y="-989"/>
                    <a:pt x="288758" y="9625"/>
                  </a:cubicBezTo>
                  <a:cubicBezTo>
                    <a:pt x="299881" y="12803"/>
                    <a:pt x="306731" y="27003"/>
                    <a:pt x="308009" y="38501"/>
                  </a:cubicBezTo>
                  <a:cubicBezTo>
                    <a:pt x="316520" y="115098"/>
                    <a:pt x="312143" y="192634"/>
                    <a:pt x="317634" y="269507"/>
                  </a:cubicBezTo>
                  <a:cubicBezTo>
                    <a:pt x="318641" y="283601"/>
                    <a:pt x="343845" y="363095"/>
                    <a:pt x="346510" y="365760"/>
                  </a:cubicBezTo>
                  <a:cubicBezTo>
                    <a:pt x="356135" y="375385"/>
                    <a:pt x="364929" y="385921"/>
                    <a:pt x="375386" y="394635"/>
                  </a:cubicBezTo>
                  <a:cubicBezTo>
                    <a:pt x="384273" y="402041"/>
                    <a:pt x="404261" y="413886"/>
                    <a:pt x="404261" y="41388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E211A69-9402-E1B1-1004-3D7798855934}"/>
              </a:ext>
            </a:extLst>
          </p:cNvPr>
          <p:cNvSpPr txBox="1"/>
          <p:nvPr/>
        </p:nvSpPr>
        <p:spPr>
          <a:xfrm>
            <a:off x="3238629" y="374058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&lt;&gt;</a:t>
            </a:r>
          </a:p>
          <a:p>
            <a:r>
              <a:rPr lang="en-US" dirty="0"/>
              <a:t>&gt;&lt;</a:t>
            </a:r>
          </a:p>
        </p:txBody>
      </p:sp>
      <p:pic>
        <p:nvPicPr>
          <p:cNvPr id="1060" name="Picture 1059">
            <a:extLst>
              <a:ext uri="{FF2B5EF4-FFF2-40B4-BE49-F238E27FC236}">
                <a16:creationId xmlns:a16="http://schemas.microsoft.com/office/drawing/2014/main" id="{DE662796-BC08-8612-2490-FE9420D6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90" y="3951882"/>
            <a:ext cx="474995" cy="466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E157C-A11C-6E5F-82EA-DB744EA5F322}"/>
              </a:ext>
            </a:extLst>
          </p:cNvPr>
          <p:cNvSpPr txBox="1"/>
          <p:nvPr/>
        </p:nvSpPr>
        <p:spPr>
          <a:xfrm>
            <a:off x="8217817" y="2398670"/>
            <a:ext cx="34176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 and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Security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Restart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Advanced scheduling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21F9753-9899-93ED-F448-2F3ED6F2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9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3293FB2B-DC22-A167-41A4-C369A8F8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287" y="2751856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76" y="2324658"/>
            <a:ext cx="2208684" cy="22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3273416" y="3136612"/>
            <a:ext cx="806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/nigelpoulton/</a:t>
            </a:r>
            <a:r>
              <a:rPr lang="en-US" sz="3200" dirty="0" err="1"/>
              <a:t>gsk</a:t>
            </a:r>
            <a:r>
              <a:rPr lang="en-US" sz="3200" dirty="0"/>
              <a:t>-workshop</a:t>
            </a:r>
          </a:p>
        </p:txBody>
      </p:sp>
    </p:spTree>
    <p:extLst>
      <p:ext uri="{BB962C8B-B14F-4D97-AF65-F5344CB8AC3E}">
        <p14:creationId xmlns:p14="http://schemas.microsoft.com/office/powerpoint/2010/main" val="71952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561E52CC-1E47-C4B3-1C8F-8223065987C5}"/>
              </a:ext>
            </a:extLst>
          </p:cNvPr>
          <p:cNvCxnSpPr/>
          <p:nvPr/>
        </p:nvCxnSpPr>
        <p:spPr>
          <a:xfrm>
            <a:off x="3225990" y="5398314"/>
            <a:ext cx="8349498" cy="0"/>
          </a:xfrm>
          <a:prstGeom prst="straightConnector1">
            <a:avLst/>
          </a:prstGeom>
          <a:ln w="57150">
            <a:solidFill>
              <a:srgbClr val="097A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4A3901-54DF-A7E7-23B7-B91590D3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C10B95-EBCB-0BB0-633E-FEFF7E83777C}"/>
              </a:ext>
            </a:extLst>
          </p:cNvPr>
          <p:cNvGrpSpPr/>
          <p:nvPr/>
        </p:nvGrpSpPr>
        <p:grpSpPr>
          <a:xfrm>
            <a:off x="2883141" y="3633685"/>
            <a:ext cx="1562220" cy="1305122"/>
            <a:chOff x="4533780" y="3124998"/>
            <a:chExt cx="1562220" cy="13051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E18350-93BB-B8F4-99E2-E4C3A8C6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A3A4572-038E-31E4-BF24-3B526CE6311C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apezium 37">
              <a:extLst>
                <a:ext uri="{FF2B5EF4-FFF2-40B4-BE49-F238E27FC236}">
                  <a16:creationId xmlns:a16="http://schemas.microsoft.com/office/drawing/2014/main" id="{9CFE8E78-5D9F-E4E9-FF99-42A8F027EA96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ound Same-side Corner of Rectangle 38">
              <a:extLst>
                <a:ext uri="{FF2B5EF4-FFF2-40B4-BE49-F238E27FC236}">
                  <a16:creationId xmlns:a16="http://schemas.microsoft.com/office/drawing/2014/main" id="{CF05668E-6AA3-0E9F-CD41-3D9882598101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60774B1-04F4-56C8-A970-1D3495D0E78C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D3B316-04B9-D7C4-E735-19586A900A83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5870EC-9F07-B039-9147-9E4E2124BAFB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060CC8-6F4B-0CAC-1755-8506F5D404A6}"/>
              </a:ext>
            </a:extLst>
          </p:cNvPr>
          <p:cNvGrpSpPr/>
          <p:nvPr/>
        </p:nvGrpSpPr>
        <p:grpSpPr>
          <a:xfrm>
            <a:off x="4725998" y="3629521"/>
            <a:ext cx="1562220" cy="1305122"/>
            <a:chOff x="4533780" y="3124998"/>
            <a:chExt cx="1562220" cy="13051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E04326-AA3F-DA66-AD26-3682A90B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5792B10-FD47-B349-F91D-377C3BAA3409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apezium 45">
              <a:extLst>
                <a:ext uri="{FF2B5EF4-FFF2-40B4-BE49-F238E27FC236}">
                  <a16:creationId xmlns:a16="http://schemas.microsoft.com/office/drawing/2014/main" id="{1C89C285-18F8-E439-854E-2BE8E67778F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 Same-side Corner of Rectangle 46">
              <a:extLst>
                <a:ext uri="{FF2B5EF4-FFF2-40B4-BE49-F238E27FC236}">
                  <a16:creationId xmlns:a16="http://schemas.microsoft.com/office/drawing/2014/main" id="{1694EF23-E915-782C-B1A3-C8D104750372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096EC50-5D86-958D-E36C-7FFB2D8B3A02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DFF06-40F8-907E-4C97-F3E8F461E4A1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82B2AF-C610-5CAA-2630-29D37C49F3FD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DDC07-8205-C8FF-34AE-1D43C1D9CAB4}"/>
              </a:ext>
            </a:extLst>
          </p:cNvPr>
          <p:cNvGrpSpPr/>
          <p:nvPr/>
        </p:nvGrpSpPr>
        <p:grpSpPr>
          <a:xfrm>
            <a:off x="6568855" y="3625357"/>
            <a:ext cx="1562220" cy="1305122"/>
            <a:chOff x="4533780" y="3124998"/>
            <a:chExt cx="1562220" cy="130512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4CA15E-5F7B-352C-A1B6-4D8606B2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26" name="Rounded Rectangle 1025">
              <a:extLst>
                <a:ext uri="{FF2B5EF4-FFF2-40B4-BE49-F238E27FC236}">
                  <a16:creationId xmlns:a16="http://schemas.microsoft.com/office/drawing/2014/main" id="{6F9D27DD-8C04-99E4-D843-8F2DEF3464D1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Trapezium 1027">
              <a:extLst>
                <a:ext uri="{FF2B5EF4-FFF2-40B4-BE49-F238E27FC236}">
                  <a16:creationId xmlns:a16="http://schemas.microsoft.com/office/drawing/2014/main" id="{83C4A676-728B-93D5-F9B3-2FA068FAED15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9" name="Round Same-side Corner of Rectangle 1058">
              <a:extLst>
                <a:ext uri="{FF2B5EF4-FFF2-40B4-BE49-F238E27FC236}">
                  <a16:creationId xmlns:a16="http://schemas.microsoft.com/office/drawing/2014/main" id="{A3A98302-B6D2-082A-70DE-78C5BD0C9F1E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ounded Rectangle 1060">
              <a:extLst>
                <a:ext uri="{FF2B5EF4-FFF2-40B4-BE49-F238E27FC236}">
                  <a16:creationId xmlns:a16="http://schemas.microsoft.com/office/drawing/2014/main" id="{7EBA8620-1EE0-4084-33D3-B8906EEA5A6A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56CC781A-3E63-30BB-856F-B9BB8803517D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ED453E-06CA-BD0D-608D-870D116A4D3F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F86DB94-87C1-F441-438D-666501340B47}"/>
              </a:ext>
            </a:extLst>
          </p:cNvPr>
          <p:cNvGrpSpPr/>
          <p:nvPr/>
        </p:nvGrpSpPr>
        <p:grpSpPr>
          <a:xfrm>
            <a:off x="8411712" y="3621193"/>
            <a:ext cx="1562220" cy="1305122"/>
            <a:chOff x="4533780" y="3124998"/>
            <a:chExt cx="1562220" cy="1305122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A51519BE-55B1-79F8-5DC2-E3946006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66" name="Rounded Rectangle 1065">
              <a:extLst>
                <a:ext uri="{FF2B5EF4-FFF2-40B4-BE49-F238E27FC236}">
                  <a16:creationId xmlns:a16="http://schemas.microsoft.com/office/drawing/2014/main" id="{3AFCD1E9-C52A-5841-3046-A1B0DB643E3E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Trapezium 1066">
              <a:extLst>
                <a:ext uri="{FF2B5EF4-FFF2-40B4-BE49-F238E27FC236}">
                  <a16:creationId xmlns:a16="http://schemas.microsoft.com/office/drawing/2014/main" id="{45DF98C3-89B0-700A-1B7F-D1B3B27E6B2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ound Same-side Corner of Rectangle 1067">
              <a:extLst>
                <a:ext uri="{FF2B5EF4-FFF2-40B4-BE49-F238E27FC236}">
                  <a16:creationId xmlns:a16="http://schemas.microsoft.com/office/drawing/2014/main" id="{AB03EEBB-1B40-AD51-2E77-EFF0AC145E6A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9" name="Rounded Rectangle 1068">
              <a:extLst>
                <a:ext uri="{FF2B5EF4-FFF2-40B4-BE49-F238E27FC236}">
                  <a16:creationId xmlns:a16="http://schemas.microsoft.com/office/drawing/2014/main" id="{17504CD3-1C1A-C7F3-53B4-59F46D4ABCE6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A094242-CA6D-E34C-B51B-3F949BE40F02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7361A5-BFA7-041D-4578-9E7BAFFC9824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7B531A18-A379-6EFE-64A4-79EBF79D332B}"/>
              </a:ext>
            </a:extLst>
          </p:cNvPr>
          <p:cNvGrpSpPr/>
          <p:nvPr/>
        </p:nvGrpSpPr>
        <p:grpSpPr>
          <a:xfrm>
            <a:off x="10254569" y="3617029"/>
            <a:ext cx="1562220" cy="1305122"/>
            <a:chOff x="4533780" y="3124998"/>
            <a:chExt cx="1562220" cy="1305122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EA1DF710-9F5A-6FEC-067C-D00A9786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74" name="Rounded Rectangle 1073">
              <a:extLst>
                <a:ext uri="{FF2B5EF4-FFF2-40B4-BE49-F238E27FC236}">
                  <a16:creationId xmlns:a16="http://schemas.microsoft.com/office/drawing/2014/main" id="{38324B4F-98DA-C7CE-DF3F-C69A7D8D1536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Trapezium 1074">
              <a:extLst>
                <a:ext uri="{FF2B5EF4-FFF2-40B4-BE49-F238E27FC236}">
                  <a16:creationId xmlns:a16="http://schemas.microsoft.com/office/drawing/2014/main" id="{194DD81D-86B5-9E59-2A14-6B5C3F13E59E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Round Same-side Corner of Rectangle 1075">
              <a:extLst>
                <a:ext uri="{FF2B5EF4-FFF2-40B4-BE49-F238E27FC236}">
                  <a16:creationId xmlns:a16="http://schemas.microsoft.com/office/drawing/2014/main" id="{04CCA7AE-67E2-CCA4-DD8D-E426DF7966E3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Rounded Rectangle 1076">
              <a:extLst>
                <a:ext uri="{FF2B5EF4-FFF2-40B4-BE49-F238E27FC236}">
                  <a16:creationId xmlns:a16="http://schemas.microsoft.com/office/drawing/2014/main" id="{BB316C87-ED67-9F51-7BD3-E29B0C94B158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60D10758-EB05-8704-5A5F-EC1316315495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7AAE956-AD37-625E-6F95-B62A0B26CD51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F7B40E48-ADB5-AE02-DC8E-2E8C41A62B00}"/>
              </a:ext>
            </a:extLst>
          </p:cNvPr>
          <p:cNvSpPr txBox="1"/>
          <p:nvPr/>
        </p:nvSpPr>
        <p:spPr>
          <a:xfrm>
            <a:off x="6472912" y="5199360"/>
            <a:ext cx="1938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F1F02C9E-4F8C-714B-E02E-8920B4A2C33A}"/>
              </a:ext>
            </a:extLst>
          </p:cNvPr>
          <p:cNvGrpSpPr/>
          <p:nvPr/>
        </p:nvGrpSpPr>
        <p:grpSpPr>
          <a:xfrm>
            <a:off x="3250599" y="2914906"/>
            <a:ext cx="996420" cy="564873"/>
            <a:chOff x="4540468" y="1195206"/>
            <a:chExt cx="4887310" cy="4160565"/>
          </a:xfrm>
        </p:grpSpPr>
        <p:sp>
          <p:nvSpPr>
            <p:cNvPr id="1084" name="Rounded Rectangle 1083">
              <a:extLst>
                <a:ext uri="{FF2B5EF4-FFF2-40B4-BE49-F238E27FC236}">
                  <a16:creationId xmlns:a16="http://schemas.microsoft.com/office/drawing/2014/main" id="{434DFE10-B1F3-6B6F-1246-BD6552FD7AF7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ound Same-side Corner of Rectangle 1084">
              <a:extLst>
                <a:ext uri="{FF2B5EF4-FFF2-40B4-BE49-F238E27FC236}">
                  <a16:creationId xmlns:a16="http://schemas.microsoft.com/office/drawing/2014/main" id="{25385242-0D56-A763-457C-538BCD68A1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C7520EF-178B-3090-E7C4-95A4A512A588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FA5D81C-A710-1E04-B688-863EE7C98AE3}"/>
              </a:ext>
            </a:extLst>
          </p:cNvPr>
          <p:cNvGrpSpPr/>
          <p:nvPr/>
        </p:nvGrpSpPr>
        <p:grpSpPr>
          <a:xfrm>
            <a:off x="6902998" y="2912139"/>
            <a:ext cx="996420" cy="564873"/>
            <a:chOff x="4540468" y="1195206"/>
            <a:chExt cx="4887310" cy="4160565"/>
          </a:xfrm>
        </p:grpSpPr>
        <p:sp>
          <p:nvSpPr>
            <p:cNvPr id="1088" name="Rounded Rectangle 1087">
              <a:extLst>
                <a:ext uri="{FF2B5EF4-FFF2-40B4-BE49-F238E27FC236}">
                  <a16:creationId xmlns:a16="http://schemas.microsoft.com/office/drawing/2014/main" id="{D9F226F3-0EEE-3246-BF13-B3BE0A51154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ound Same-side Corner of Rectangle 1088">
              <a:extLst>
                <a:ext uri="{FF2B5EF4-FFF2-40B4-BE49-F238E27FC236}">
                  <a16:creationId xmlns:a16="http://schemas.microsoft.com/office/drawing/2014/main" id="{A01F14BF-D699-7380-29CC-A5A3B754BD1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637EB1FD-B6F7-88D8-2302-C3BB64427D89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D9405CC-E876-176F-FC88-DD3F3CB166E6}"/>
              </a:ext>
            </a:extLst>
          </p:cNvPr>
          <p:cNvGrpSpPr/>
          <p:nvPr/>
        </p:nvGrpSpPr>
        <p:grpSpPr>
          <a:xfrm>
            <a:off x="8779170" y="2905806"/>
            <a:ext cx="996420" cy="564873"/>
            <a:chOff x="4540468" y="1195206"/>
            <a:chExt cx="4887310" cy="4160565"/>
          </a:xfrm>
        </p:grpSpPr>
        <p:sp>
          <p:nvSpPr>
            <p:cNvPr id="1092" name="Rounded Rectangle 1091">
              <a:extLst>
                <a:ext uri="{FF2B5EF4-FFF2-40B4-BE49-F238E27FC236}">
                  <a16:creationId xmlns:a16="http://schemas.microsoft.com/office/drawing/2014/main" id="{8C0AF82B-39B6-9F8A-E46D-A76BCF5E56F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ound Same-side Corner of Rectangle 1092">
              <a:extLst>
                <a:ext uri="{FF2B5EF4-FFF2-40B4-BE49-F238E27FC236}">
                  <a16:creationId xmlns:a16="http://schemas.microsoft.com/office/drawing/2014/main" id="{6ED4CA65-DF71-0AF5-8F82-7935029DBAA2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C5FD956-2676-DBAA-7C27-8A663AB0FD02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FBC0497-C080-1795-CB2B-3DBE5DA7534B}"/>
              </a:ext>
            </a:extLst>
          </p:cNvPr>
          <p:cNvGrpSpPr/>
          <p:nvPr/>
        </p:nvGrpSpPr>
        <p:grpSpPr>
          <a:xfrm>
            <a:off x="10622027" y="2905290"/>
            <a:ext cx="996420" cy="564873"/>
            <a:chOff x="4540468" y="1195206"/>
            <a:chExt cx="4887310" cy="4160565"/>
          </a:xfrm>
        </p:grpSpPr>
        <p:sp>
          <p:nvSpPr>
            <p:cNvPr id="1096" name="Rounded Rectangle 1095">
              <a:extLst>
                <a:ext uri="{FF2B5EF4-FFF2-40B4-BE49-F238E27FC236}">
                  <a16:creationId xmlns:a16="http://schemas.microsoft.com/office/drawing/2014/main" id="{406CFD50-D1B6-879F-83B6-113F5B7369D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ound Same-side Corner of Rectangle 1096">
              <a:extLst>
                <a:ext uri="{FF2B5EF4-FFF2-40B4-BE49-F238E27FC236}">
                  <a16:creationId xmlns:a16="http://schemas.microsoft.com/office/drawing/2014/main" id="{25E5B513-BE93-A2E3-392B-7AE27C84D81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76E4AA5E-3C5F-F916-086F-FB762C1D63BA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BD7DE2E-A712-8D20-AB81-98B70B345F66}"/>
              </a:ext>
            </a:extLst>
          </p:cNvPr>
          <p:cNvGrpSpPr/>
          <p:nvPr/>
        </p:nvGrpSpPr>
        <p:grpSpPr>
          <a:xfrm>
            <a:off x="4965286" y="2912139"/>
            <a:ext cx="996420" cy="564873"/>
            <a:chOff x="4540468" y="1195206"/>
            <a:chExt cx="4887310" cy="4160565"/>
          </a:xfrm>
        </p:grpSpPr>
        <p:sp>
          <p:nvSpPr>
            <p:cNvPr id="1100" name="Rounded Rectangle 1099">
              <a:extLst>
                <a:ext uri="{FF2B5EF4-FFF2-40B4-BE49-F238E27FC236}">
                  <a16:creationId xmlns:a16="http://schemas.microsoft.com/office/drawing/2014/main" id="{24381AA4-83D6-1F5C-794E-1B4294B18538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ound Same-side Corner of Rectangle 1100">
              <a:extLst>
                <a:ext uri="{FF2B5EF4-FFF2-40B4-BE49-F238E27FC236}">
                  <a16:creationId xmlns:a16="http://schemas.microsoft.com/office/drawing/2014/main" id="{B9BF4432-6FE0-D0D3-DF8C-E1AA670F020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1BC418E3-78F9-244B-4A0B-C2FEB4F6A45E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A78D95A3-290E-2982-6E13-0946ACBCA36E}"/>
              </a:ext>
            </a:extLst>
          </p:cNvPr>
          <p:cNvGrpSpPr/>
          <p:nvPr/>
        </p:nvGrpSpPr>
        <p:grpSpPr>
          <a:xfrm>
            <a:off x="3245726" y="2120279"/>
            <a:ext cx="996420" cy="564873"/>
            <a:chOff x="4540468" y="1195206"/>
            <a:chExt cx="4887310" cy="4160565"/>
          </a:xfrm>
        </p:grpSpPr>
        <p:sp>
          <p:nvSpPr>
            <p:cNvPr id="1104" name="Rounded Rectangle 1103">
              <a:extLst>
                <a:ext uri="{FF2B5EF4-FFF2-40B4-BE49-F238E27FC236}">
                  <a16:creationId xmlns:a16="http://schemas.microsoft.com/office/drawing/2014/main" id="{EA9C7590-2F10-22D7-36CD-1EAA09E617D9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ound Same-side Corner of Rectangle 1104">
              <a:extLst>
                <a:ext uri="{FF2B5EF4-FFF2-40B4-BE49-F238E27FC236}">
                  <a16:creationId xmlns:a16="http://schemas.microsoft.com/office/drawing/2014/main" id="{5FFEC795-05B5-9187-DB69-FBA9147F06C9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A5412FA3-6C22-03B8-C7E8-1EE12A807CC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44FCADE8-39EF-41D1-6675-2A023F46FD63}"/>
              </a:ext>
            </a:extLst>
          </p:cNvPr>
          <p:cNvGrpSpPr/>
          <p:nvPr/>
        </p:nvGrpSpPr>
        <p:grpSpPr>
          <a:xfrm>
            <a:off x="3253982" y="1325652"/>
            <a:ext cx="996420" cy="564873"/>
            <a:chOff x="4540468" y="1195206"/>
            <a:chExt cx="4887310" cy="4160565"/>
          </a:xfrm>
        </p:grpSpPr>
        <p:sp>
          <p:nvSpPr>
            <p:cNvPr id="1108" name="Rounded Rectangle 1107">
              <a:extLst>
                <a:ext uri="{FF2B5EF4-FFF2-40B4-BE49-F238E27FC236}">
                  <a16:creationId xmlns:a16="http://schemas.microsoft.com/office/drawing/2014/main" id="{1CC682EE-EBCE-DDB2-67D8-A9535203423D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ound Same-side Corner of Rectangle 1108">
              <a:extLst>
                <a:ext uri="{FF2B5EF4-FFF2-40B4-BE49-F238E27FC236}">
                  <a16:creationId xmlns:a16="http://schemas.microsoft.com/office/drawing/2014/main" id="{43FDE022-3797-FCCC-A59F-F886F75A51C5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C9A6C06F-632A-0135-F6E3-0497B5E9B8C7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FF0300AC-EA04-6B07-3CFA-0BF813C14D65}"/>
              </a:ext>
            </a:extLst>
          </p:cNvPr>
          <p:cNvGrpSpPr/>
          <p:nvPr/>
        </p:nvGrpSpPr>
        <p:grpSpPr>
          <a:xfrm>
            <a:off x="8778874" y="2125668"/>
            <a:ext cx="996420" cy="564873"/>
            <a:chOff x="4540468" y="1195206"/>
            <a:chExt cx="4887310" cy="4160565"/>
          </a:xfrm>
        </p:grpSpPr>
        <p:sp>
          <p:nvSpPr>
            <p:cNvPr id="1112" name="Rounded Rectangle 1111">
              <a:extLst>
                <a:ext uri="{FF2B5EF4-FFF2-40B4-BE49-F238E27FC236}">
                  <a16:creationId xmlns:a16="http://schemas.microsoft.com/office/drawing/2014/main" id="{030351F8-EE50-3988-0998-ED034E545F8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ound Same-side Corner of Rectangle 1112">
              <a:extLst>
                <a:ext uri="{FF2B5EF4-FFF2-40B4-BE49-F238E27FC236}">
                  <a16:creationId xmlns:a16="http://schemas.microsoft.com/office/drawing/2014/main" id="{A5AA1E25-9774-6F5F-ACEA-6FF64DA3E19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820545B3-9137-DF9E-B373-EE926274610C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D6C0620-6446-4D4E-C592-6EFC31D6B273}"/>
              </a:ext>
            </a:extLst>
          </p:cNvPr>
          <p:cNvGrpSpPr/>
          <p:nvPr/>
        </p:nvGrpSpPr>
        <p:grpSpPr>
          <a:xfrm>
            <a:off x="10630284" y="2127132"/>
            <a:ext cx="996420" cy="564873"/>
            <a:chOff x="4540468" y="1195206"/>
            <a:chExt cx="4887310" cy="4160565"/>
          </a:xfrm>
        </p:grpSpPr>
        <p:sp>
          <p:nvSpPr>
            <p:cNvPr id="1116" name="Rounded Rectangle 1115">
              <a:extLst>
                <a:ext uri="{FF2B5EF4-FFF2-40B4-BE49-F238E27FC236}">
                  <a16:creationId xmlns:a16="http://schemas.microsoft.com/office/drawing/2014/main" id="{79181440-4A18-DBD3-594F-78DEC9D1D6D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ound Same-side Corner of Rectangle 1116">
              <a:extLst>
                <a:ext uri="{FF2B5EF4-FFF2-40B4-BE49-F238E27FC236}">
                  <a16:creationId xmlns:a16="http://schemas.microsoft.com/office/drawing/2014/main" id="{CF8CE2B6-585A-F49E-3CA9-DA2A633C0F7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A343CF7F-9B87-DF78-6B81-47CC1A7358E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88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561E52CC-1E47-C4B3-1C8F-8223065987C5}"/>
              </a:ext>
            </a:extLst>
          </p:cNvPr>
          <p:cNvCxnSpPr/>
          <p:nvPr/>
        </p:nvCxnSpPr>
        <p:spPr>
          <a:xfrm>
            <a:off x="3225990" y="5398314"/>
            <a:ext cx="8349498" cy="0"/>
          </a:xfrm>
          <a:prstGeom prst="straightConnector1">
            <a:avLst/>
          </a:prstGeom>
          <a:ln w="57150">
            <a:solidFill>
              <a:srgbClr val="097A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4A3901-54DF-A7E7-23B7-B91590D3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C10B95-EBCB-0BB0-633E-FEFF7E83777C}"/>
              </a:ext>
            </a:extLst>
          </p:cNvPr>
          <p:cNvGrpSpPr/>
          <p:nvPr/>
        </p:nvGrpSpPr>
        <p:grpSpPr>
          <a:xfrm>
            <a:off x="2883141" y="3633685"/>
            <a:ext cx="1562220" cy="1305122"/>
            <a:chOff x="4533780" y="3124998"/>
            <a:chExt cx="1562220" cy="13051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E18350-93BB-B8F4-99E2-E4C3A8C6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A3A4572-038E-31E4-BF24-3B526CE6311C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apezium 37">
              <a:extLst>
                <a:ext uri="{FF2B5EF4-FFF2-40B4-BE49-F238E27FC236}">
                  <a16:creationId xmlns:a16="http://schemas.microsoft.com/office/drawing/2014/main" id="{9CFE8E78-5D9F-E4E9-FF99-42A8F027EA96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ound Same-side Corner of Rectangle 38">
              <a:extLst>
                <a:ext uri="{FF2B5EF4-FFF2-40B4-BE49-F238E27FC236}">
                  <a16:creationId xmlns:a16="http://schemas.microsoft.com/office/drawing/2014/main" id="{CF05668E-6AA3-0E9F-CD41-3D9882598101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60774B1-04F4-56C8-A970-1D3495D0E78C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D3B316-04B9-D7C4-E735-19586A900A83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5870EC-9F07-B039-9147-9E4E2124BAFB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060CC8-6F4B-0CAC-1755-8506F5D404A6}"/>
              </a:ext>
            </a:extLst>
          </p:cNvPr>
          <p:cNvGrpSpPr/>
          <p:nvPr/>
        </p:nvGrpSpPr>
        <p:grpSpPr>
          <a:xfrm>
            <a:off x="4725998" y="3629521"/>
            <a:ext cx="1562220" cy="1305122"/>
            <a:chOff x="4533780" y="3124998"/>
            <a:chExt cx="1562220" cy="13051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E04326-AA3F-DA66-AD26-3682A90B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5792B10-FD47-B349-F91D-377C3BAA3409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apezium 45">
              <a:extLst>
                <a:ext uri="{FF2B5EF4-FFF2-40B4-BE49-F238E27FC236}">
                  <a16:creationId xmlns:a16="http://schemas.microsoft.com/office/drawing/2014/main" id="{1C89C285-18F8-E439-854E-2BE8E67778F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 Same-side Corner of Rectangle 46">
              <a:extLst>
                <a:ext uri="{FF2B5EF4-FFF2-40B4-BE49-F238E27FC236}">
                  <a16:creationId xmlns:a16="http://schemas.microsoft.com/office/drawing/2014/main" id="{1694EF23-E915-782C-B1A3-C8D104750372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096EC50-5D86-958D-E36C-7FFB2D8B3A02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DFF06-40F8-907E-4C97-F3E8F461E4A1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82B2AF-C610-5CAA-2630-29D37C49F3FD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DDC07-8205-C8FF-34AE-1D43C1D9CAB4}"/>
              </a:ext>
            </a:extLst>
          </p:cNvPr>
          <p:cNvGrpSpPr/>
          <p:nvPr/>
        </p:nvGrpSpPr>
        <p:grpSpPr>
          <a:xfrm>
            <a:off x="6568855" y="3625357"/>
            <a:ext cx="1562220" cy="1305122"/>
            <a:chOff x="4533780" y="3124998"/>
            <a:chExt cx="1562220" cy="130512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4CA15E-5F7B-352C-A1B6-4D8606B2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26" name="Rounded Rectangle 1025">
              <a:extLst>
                <a:ext uri="{FF2B5EF4-FFF2-40B4-BE49-F238E27FC236}">
                  <a16:creationId xmlns:a16="http://schemas.microsoft.com/office/drawing/2014/main" id="{6F9D27DD-8C04-99E4-D843-8F2DEF3464D1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Trapezium 1027">
              <a:extLst>
                <a:ext uri="{FF2B5EF4-FFF2-40B4-BE49-F238E27FC236}">
                  <a16:creationId xmlns:a16="http://schemas.microsoft.com/office/drawing/2014/main" id="{83C4A676-728B-93D5-F9B3-2FA068FAED15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9" name="Round Same-side Corner of Rectangle 1058">
              <a:extLst>
                <a:ext uri="{FF2B5EF4-FFF2-40B4-BE49-F238E27FC236}">
                  <a16:creationId xmlns:a16="http://schemas.microsoft.com/office/drawing/2014/main" id="{A3A98302-B6D2-082A-70DE-78C5BD0C9F1E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ounded Rectangle 1060">
              <a:extLst>
                <a:ext uri="{FF2B5EF4-FFF2-40B4-BE49-F238E27FC236}">
                  <a16:creationId xmlns:a16="http://schemas.microsoft.com/office/drawing/2014/main" id="{7EBA8620-1EE0-4084-33D3-B8906EEA5A6A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56CC781A-3E63-30BB-856F-B9BB8803517D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ED453E-06CA-BD0D-608D-870D116A4D3F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F86DB94-87C1-F441-438D-666501340B47}"/>
              </a:ext>
            </a:extLst>
          </p:cNvPr>
          <p:cNvGrpSpPr/>
          <p:nvPr/>
        </p:nvGrpSpPr>
        <p:grpSpPr>
          <a:xfrm>
            <a:off x="8411712" y="3621193"/>
            <a:ext cx="1562220" cy="1305122"/>
            <a:chOff x="4533780" y="3124998"/>
            <a:chExt cx="1562220" cy="1305122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A51519BE-55B1-79F8-5DC2-E3946006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66" name="Rounded Rectangle 1065">
              <a:extLst>
                <a:ext uri="{FF2B5EF4-FFF2-40B4-BE49-F238E27FC236}">
                  <a16:creationId xmlns:a16="http://schemas.microsoft.com/office/drawing/2014/main" id="{3AFCD1E9-C52A-5841-3046-A1B0DB643E3E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Trapezium 1066">
              <a:extLst>
                <a:ext uri="{FF2B5EF4-FFF2-40B4-BE49-F238E27FC236}">
                  <a16:creationId xmlns:a16="http://schemas.microsoft.com/office/drawing/2014/main" id="{45DF98C3-89B0-700A-1B7F-D1B3B27E6B2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ound Same-side Corner of Rectangle 1067">
              <a:extLst>
                <a:ext uri="{FF2B5EF4-FFF2-40B4-BE49-F238E27FC236}">
                  <a16:creationId xmlns:a16="http://schemas.microsoft.com/office/drawing/2014/main" id="{AB03EEBB-1B40-AD51-2E77-EFF0AC145E6A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9" name="Rounded Rectangle 1068">
              <a:extLst>
                <a:ext uri="{FF2B5EF4-FFF2-40B4-BE49-F238E27FC236}">
                  <a16:creationId xmlns:a16="http://schemas.microsoft.com/office/drawing/2014/main" id="{17504CD3-1C1A-C7F3-53B4-59F46D4ABCE6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A094242-CA6D-E34C-B51B-3F949BE40F02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7361A5-BFA7-041D-4578-9E7BAFFC9824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7B531A18-A379-6EFE-64A4-79EBF79D332B}"/>
              </a:ext>
            </a:extLst>
          </p:cNvPr>
          <p:cNvGrpSpPr/>
          <p:nvPr/>
        </p:nvGrpSpPr>
        <p:grpSpPr>
          <a:xfrm>
            <a:off x="10254569" y="3617029"/>
            <a:ext cx="1562220" cy="1305122"/>
            <a:chOff x="4533780" y="3124998"/>
            <a:chExt cx="1562220" cy="1305122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EA1DF710-9F5A-6FEC-067C-D00A9786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74" name="Rounded Rectangle 1073">
              <a:extLst>
                <a:ext uri="{FF2B5EF4-FFF2-40B4-BE49-F238E27FC236}">
                  <a16:creationId xmlns:a16="http://schemas.microsoft.com/office/drawing/2014/main" id="{38324B4F-98DA-C7CE-DF3F-C69A7D8D1536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Trapezium 1074">
              <a:extLst>
                <a:ext uri="{FF2B5EF4-FFF2-40B4-BE49-F238E27FC236}">
                  <a16:creationId xmlns:a16="http://schemas.microsoft.com/office/drawing/2014/main" id="{194DD81D-86B5-9E59-2A14-6B5C3F13E59E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Round Same-side Corner of Rectangle 1075">
              <a:extLst>
                <a:ext uri="{FF2B5EF4-FFF2-40B4-BE49-F238E27FC236}">
                  <a16:creationId xmlns:a16="http://schemas.microsoft.com/office/drawing/2014/main" id="{04CCA7AE-67E2-CCA4-DD8D-E426DF7966E3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Rounded Rectangle 1076">
              <a:extLst>
                <a:ext uri="{FF2B5EF4-FFF2-40B4-BE49-F238E27FC236}">
                  <a16:creationId xmlns:a16="http://schemas.microsoft.com/office/drawing/2014/main" id="{BB316C87-ED67-9F51-7BD3-E29B0C94B158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60D10758-EB05-8704-5A5F-EC1316315495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7AAE956-AD37-625E-6F95-B62A0B26CD51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F7B40E48-ADB5-AE02-DC8E-2E8C41A62B00}"/>
              </a:ext>
            </a:extLst>
          </p:cNvPr>
          <p:cNvSpPr txBox="1"/>
          <p:nvPr/>
        </p:nvSpPr>
        <p:spPr>
          <a:xfrm>
            <a:off x="6472912" y="5199360"/>
            <a:ext cx="1938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F1F02C9E-4F8C-714B-E02E-8920B4A2C33A}"/>
              </a:ext>
            </a:extLst>
          </p:cNvPr>
          <p:cNvGrpSpPr/>
          <p:nvPr/>
        </p:nvGrpSpPr>
        <p:grpSpPr>
          <a:xfrm>
            <a:off x="3250599" y="2914906"/>
            <a:ext cx="996420" cy="564873"/>
            <a:chOff x="4540468" y="1195206"/>
            <a:chExt cx="4887310" cy="4160565"/>
          </a:xfrm>
        </p:grpSpPr>
        <p:sp>
          <p:nvSpPr>
            <p:cNvPr id="1084" name="Rounded Rectangle 1083">
              <a:extLst>
                <a:ext uri="{FF2B5EF4-FFF2-40B4-BE49-F238E27FC236}">
                  <a16:creationId xmlns:a16="http://schemas.microsoft.com/office/drawing/2014/main" id="{434DFE10-B1F3-6B6F-1246-BD6552FD7AF7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ound Same-side Corner of Rectangle 1084">
              <a:extLst>
                <a:ext uri="{FF2B5EF4-FFF2-40B4-BE49-F238E27FC236}">
                  <a16:creationId xmlns:a16="http://schemas.microsoft.com/office/drawing/2014/main" id="{25385242-0D56-A763-457C-538BCD68A1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C7520EF-178B-3090-E7C4-95A4A512A588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FA5D81C-A710-1E04-B688-863EE7C98AE3}"/>
              </a:ext>
            </a:extLst>
          </p:cNvPr>
          <p:cNvGrpSpPr/>
          <p:nvPr/>
        </p:nvGrpSpPr>
        <p:grpSpPr>
          <a:xfrm>
            <a:off x="6902998" y="2912139"/>
            <a:ext cx="996420" cy="564873"/>
            <a:chOff x="4540468" y="1195206"/>
            <a:chExt cx="4887310" cy="4160565"/>
          </a:xfrm>
        </p:grpSpPr>
        <p:sp>
          <p:nvSpPr>
            <p:cNvPr id="1088" name="Rounded Rectangle 1087">
              <a:extLst>
                <a:ext uri="{FF2B5EF4-FFF2-40B4-BE49-F238E27FC236}">
                  <a16:creationId xmlns:a16="http://schemas.microsoft.com/office/drawing/2014/main" id="{D9F226F3-0EEE-3246-BF13-B3BE0A51154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ound Same-side Corner of Rectangle 1088">
              <a:extLst>
                <a:ext uri="{FF2B5EF4-FFF2-40B4-BE49-F238E27FC236}">
                  <a16:creationId xmlns:a16="http://schemas.microsoft.com/office/drawing/2014/main" id="{A01F14BF-D699-7380-29CC-A5A3B754BD1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637EB1FD-B6F7-88D8-2302-C3BB64427D89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D9405CC-E876-176F-FC88-DD3F3CB166E6}"/>
              </a:ext>
            </a:extLst>
          </p:cNvPr>
          <p:cNvGrpSpPr/>
          <p:nvPr/>
        </p:nvGrpSpPr>
        <p:grpSpPr>
          <a:xfrm>
            <a:off x="8779170" y="2905806"/>
            <a:ext cx="996420" cy="564873"/>
            <a:chOff x="4540468" y="1195206"/>
            <a:chExt cx="4887310" cy="4160565"/>
          </a:xfrm>
        </p:grpSpPr>
        <p:sp>
          <p:nvSpPr>
            <p:cNvPr id="1092" name="Rounded Rectangle 1091">
              <a:extLst>
                <a:ext uri="{FF2B5EF4-FFF2-40B4-BE49-F238E27FC236}">
                  <a16:creationId xmlns:a16="http://schemas.microsoft.com/office/drawing/2014/main" id="{8C0AF82B-39B6-9F8A-E46D-A76BCF5E56F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ound Same-side Corner of Rectangle 1092">
              <a:extLst>
                <a:ext uri="{FF2B5EF4-FFF2-40B4-BE49-F238E27FC236}">
                  <a16:creationId xmlns:a16="http://schemas.microsoft.com/office/drawing/2014/main" id="{6ED4CA65-DF71-0AF5-8F82-7935029DBAA2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C5FD956-2676-DBAA-7C27-8A663AB0FD02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FBC0497-C080-1795-CB2B-3DBE5DA7534B}"/>
              </a:ext>
            </a:extLst>
          </p:cNvPr>
          <p:cNvGrpSpPr/>
          <p:nvPr/>
        </p:nvGrpSpPr>
        <p:grpSpPr>
          <a:xfrm>
            <a:off x="10622027" y="2905290"/>
            <a:ext cx="996420" cy="564873"/>
            <a:chOff x="4540468" y="1195206"/>
            <a:chExt cx="4887310" cy="4160565"/>
          </a:xfrm>
        </p:grpSpPr>
        <p:sp>
          <p:nvSpPr>
            <p:cNvPr id="1096" name="Rounded Rectangle 1095">
              <a:extLst>
                <a:ext uri="{FF2B5EF4-FFF2-40B4-BE49-F238E27FC236}">
                  <a16:creationId xmlns:a16="http://schemas.microsoft.com/office/drawing/2014/main" id="{406CFD50-D1B6-879F-83B6-113F5B7369D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ound Same-side Corner of Rectangle 1096">
              <a:extLst>
                <a:ext uri="{FF2B5EF4-FFF2-40B4-BE49-F238E27FC236}">
                  <a16:creationId xmlns:a16="http://schemas.microsoft.com/office/drawing/2014/main" id="{25E5B513-BE93-A2E3-392B-7AE27C84D81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76E4AA5E-3C5F-F916-086F-FB762C1D63BA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BD7DE2E-A712-8D20-AB81-98B70B345F66}"/>
              </a:ext>
            </a:extLst>
          </p:cNvPr>
          <p:cNvGrpSpPr/>
          <p:nvPr/>
        </p:nvGrpSpPr>
        <p:grpSpPr>
          <a:xfrm>
            <a:off x="4965286" y="2912139"/>
            <a:ext cx="996420" cy="564873"/>
            <a:chOff x="4540468" y="1195206"/>
            <a:chExt cx="4887310" cy="4160565"/>
          </a:xfrm>
        </p:grpSpPr>
        <p:sp>
          <p:nvSpPr>
            <p:cNvPr id="1100" name="Rounded Rectangle 1099">
              <a:extLst>
                <a:ext uri="{FF2B5EF4-FFF2-40B4-BE49-F238E27FC236}">
                  <a16:creationId xmlns:a16="http://schemas.microsoft.com/office/drawing/2014/main" id="{24381AA4-83D6-1F5C-794E-1B4294B18538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ound Same-side Corner of Rectangle 1100">
              <a:extLst>
                <a:ext uri="{FF2B5EF4-FFF2-40B4-BE49-F238E27FC236}">
                  <a16:creationId xmlns:a16="http://schemas.microsoft.com/office/drawing/2014/main" id="{B9BF4432-6FE0-D0D3-DF8C-E1AA670F020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1BC418E3-78F9-244B-4A0B-C2FEB4F6A45E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A78D95A3-290E-2982-6E13-0946ACBCA36E}"/>
              </a:ext>
            </a:extLst>
          </p:cNvPr>
          <p:cNvGrpSpPr/>
          <p:nvPr/>
        </p:nvGrpSpPr>
        <p:grpSpPr>
          <a:xfrm>
            <a:off x="3245726" y="2120279"/>
            <a:ext cx="996420" cy="564873"/>
            <a:chOff x="4540468" y="1195206"/>
            <a:chExt cx="4887310" cy="4160565"/>
          </a:xfrm>
        </p:grpSpPr>
        <p:sp>
          <p:nvSpPr>
            <p:cNvPr id="1104" name="Rounded Rectangle 1103">
              <a:extLst>
                <a:ext uri="{FF2B5EF4-FFF2-40B4-BE49-F238E27FC236}">
                  <a16:creationId xmlns:a16="http://schemas.microsoft.com/office/drawing/2014/main" id="{EA9C7590-2F10-22D7-36CD-1EAA09E617D9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ound Same-side Corner of Rectangle 1104">
              <a:extLst>
                <a:ext uri="{FF2B5EF4-FFF2-40B4-BE49-F238E27FC236}">
                  <a16:creationId xmlns:a16="http://schemas.microsoft.com/office/drawing/2014/main" id="{5FFEC795-05B5-9187-DB69-FBA9147F06C9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A5412FA3-6C22-03B8-C7E8-1EE12A807CC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44FCADE8-39EF-41D1-6675-2A023F46FD63}"/>
              </a:ext>
            </a:extLst>
          </p:cNvPr>
          <p:cNvGrpSpPr/>
          <p:nvPr/>
        </p:nvGrpSpPr>
        <p:grpSpPr>
          <a:xfrm>
            <a:off x="3253982" y="1325652"/>
            <a:ext cx="996420" cy="564873"/>
            <a:chOff x="4540468" y="1195206"/>
            <a:chExt cx="4887310" cy="4160565"/>
          </a:xfrm>
        </p:grpSpPr>
        <p:sp>
          <p:nvSpPr>
            <p:cNvPr id="1108" name="Rounded Rectangle 1107">
              <a:extLst>
                <a:ext uri="{FF2B5EF4-FFF2-40B4-BE49-F238E27FC236}">
                  <a16:creationId xmlns:a16="http://schemas.microsoft.com/office/drawing/2014/main" id="{1CC682EE-EBCE-DDB2-67D8-A9535203423D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ound Same-side Corner of Rectangle 1108">
              <a:extLst>
                <a:ext uri="{FF2B5EF4-FFF2-40B4-BE49-F238E27FC236}">
                  <a16:creationId xmlns:a16="http://schemas.microsoft.com/office/drawing/2014/main" id="{43FDE022-3797-FCCC-A59F-F886F75A51C5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C9A6C06F-632A-0135-F6E3-0497B5E9B8C7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FF0300AC-EA04-6B07-3CFA-0BF813C14D65}"/>
              </a:ext>
            </a:extLst>
          </p:cNvPr>
          <p:cNvGrpSpPr/>
          <p:nvPr/>
        </p:nvGrpSpPr>
        <p:grpSpPr>
          <a:xfrm>
            <a:off x="8778874" y="2125668"/>
            <a:ext cx="996420" cy="564873"/>
            <a:chOff x="4540468" y="1195206"/>
            <a:chExt cx="4887310" cy="4160565"/>
          </a:xfrm>
        </p:grpSpPr>
        <p:sp>
          <p:nvSpPr>
            <p:cNvPr id="1112" name="Rounded Rectangle 1111">
              <a:extLst>
                <a:ext uri="{FF2B5EF4-FFF2-40B4-BE49-F238E27FC236}">
                  <a16:creationId xmlns:a16="http://schemas.microsoft.com/office/drawing/2014/main" id="{030351F8-EE50-3988-0998-ED034E545F8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ound Same-side Corner of Rectangle 1112">
              <a:extLst>
                <a:ext uri="{FF2B5EF4-FFF2-40B4-BE49-F238E27FC236}">
                  <a16:creationId xmlns:a16="http://schemas.microsoft.com/office/drawing/2014/main" id="{A5AA1E25-9774-6F5F-ACEA-6FF64DA3E19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820545B3-9137-DF9E-B373-EE926274610C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D6C0620-6446-4D4E-C592-6EFC31D6B273}"/>
              </a:ext>
            </a:extLst>
          </p:cNvPr>
          <p:cNvGrpSpPr/>
          <p:nvPr/>
        </p:nvGrpSpPr>
        <p:grpSpPr>
          <a:xfrm>
            <a:off x="10630284" y="2127132"/>
            <a:ext cx="996420" cy="564873"/>
            <a:chOff x="4540468" y="1195206"/>
            <a:chExt cx="4887310" cy="4160565"/>
          </a:xfrm>
        </p:grpSpPr>
        <p:sp>
          <p:nvSpPr>
            <p:cNvPr id="1116" name="Rounded Rectangle 1115">
              <a:extLst>
                <a:ext uri="{FF2B5EF4-FFF2-40B4-BE49-F238E27FC236}">
                  <a16:creationId xmlns:a16="http://schemas.microsoft.com/office/drawing/2014/main" id="{79181440-4A18-DBD3-594F-78DEC9D1D6D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ound Same-side Corner of Rectangle 1116">
              <a:extLst>
                <a:ext uri="{FF2B5EF4-FFF2-40B4-BE49-F238E27FC236}">
                  <a16:creationId xmlns:a16="http://schemas.microsoft.com/office/drawing/2014/main" id="{CF8CE2B6-585A-F49E-3CA9-DA2A633C0F7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A343CF7F-9B87-DF78-6B81-47CC1A7358E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9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3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B8D3AE-87D5-CC83-2A32-A198411B62A0}"/>
              </a:ext>
            </a:extLst>
          </p:cNvPr>
          <p:cNvSpPr/>
          <p:nvPr/>
        </p:nvSpPr>
        <p:spPr>
          <a:xfrm>
            <a:off x="2559557" y="884902"/>
            <a:ext cx="996420" cy="9793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61E152D4-7908-C769-61C4-7346E2B48296}"/>
              </a:ext>
            </a:extLst>
          </p:cNvPr>
          <p:cNvSpPr/>
          <p:nvPr/>
        </p:nvSpPr>
        <p:spPr>
          <a:xfrm rot="10800000">
            <a:off x="2766561" y="889755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585A-DCDB-35FA-1654-E3669FD34E7A}"/>
              </a:ext>
            </a:extLst>
          </p:cNvPr>
          <p:cNvSpPr txBox="1"/>
          <p:nvPr/>
        </p:nvSpPr>
        <p:spPr>
          <a:xfrm>
            <a:off x="2782583" y="797810"/>
            <a:ext cx="5674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1FAE48-B7E1-2FC8-AD37-14798E2C97FD}"/>
              </a:ext>
            </a:extLst>
          </p:cNvPr>
          <p:cNvSpPr/>
          <p:nvPr/>
        </p:nvSpPr>
        <p:spPr>
          <a:xfrm>
            <a:off x="54800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22DFE553-82D8-7A22-AC7A-0E51634EF2BC}"/>
              </a:ext>
            </a:extLst>
          </p:cNvPr>
          <p:cNvSpPr/>
          <p:nvPr/>
        </p:nvSpPr>
        <p:spPr>
          <a:xfrm rot="10800000">
            <a:off x="56870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615DB-CDDC-D740-824D-909398A0B3A8}"/>
              </a:ext>
            </a:extLst>
          </p:cNvPr>
          <p:cNvSpPr txBox="1"/>
          <p:nvPr/>
        </p:nvSpPr>
        <p:spPr>
          <a:xfrm>
            <a:off x="57144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B32964-B57F-6DC0-C9D0-F03E8B593DA8}"/>
              </a:ext>
            </a:extLst>
          </p:cNvPr>
          <p:cNvSpPr/>
          <p:nvPr/>
        </p:nvSpPr>
        <p:spPr>
          <a:xfrm>
            <a:off x="7774938" y="1087375"/>
            <a:ext cx="996420" cy="97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C08AD2F4-5408-D1CD-A5EA-400C32584ED7}"/>
              </a:ext>
            </a:extLst>
          </p:cNvPr>
          <p:cNvSpPr/>
          <p:nvPr/>
        </p:nvSpPr>
        <p:spPr>
          <a:xfrm rot="10800000">
            <a:off x="7981942" y="1092228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5B5A4-8A2F-CB7B-14CD-838A947EFE99}"/>
              </a:ext>
            </a:extLst>
          </p:cNvPr>
          <p:cNvSpPr txBox="1"/>
          <p:nvPr/>
        </p:nvSpPr>
        <p:spPr>
          <a:xfrm>
            <a:off x="8009394" y="1000283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E463F7-562D-238F-9C1E-CEE5DFF99786}"/>
              </a:ext>
            </a:extLst>
          </p:cNvPr>
          <p:cNvSpPr/>
          <p:nvPr/>
        </p:nvSpPr>
        <p:spPr>
          <a:xfrm>
            <a:off x="8556045" y="2153800"/>
            <a:ext cx="996420" cy="9793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2AB20265-5270-34DC-1A85-8E74BF59D972}"/>
              </a:ext>
            </a:extLst>
          </p:cNvPr>
          <p:cNvSpPr/>
          <p:nvPr/>
        </p:nvSpPr>
        <p:spPr>
          <a:xfrm rot="10800000">
            <a:off x="8763049" y="215865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7DEF25-B8DF-D9A0-2163-0B114914D505}"/>
              </a:ext>
            </a:extLst>
          </p:cNvPr>
          <p:cNvSpPr txBox="1"/>
          <p:nvPr/>
        </p:nvSpPr>
        <p:spPr>
          <a:xfrm>
            <a:off x="8790501" y="206670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C42AC91-82DC-CBA2-256F-119644465F8E}"/>
              </a:ext>
            </a:extLst>
          </p:cNvPr>
          <p:cNvSpPr/>
          <p:nvPr/>
        </p:nvSpPr>
        <p:spPr>
          <a:xfrm>
            <a:off x="7412025" y="3565956"/>
            <a:ext cx="996420" cy="97933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5B150A50-2463-9CD5-E976-457354FEBAA3}"/>
              </a:ext>
            </a:extLst>
          </p:cNvPr>
          <p:cNvSpPr/>
          <p:nvPr/>
        </p:nvSpPr>
        <p:spPr>
          <a:xfrm rot="10800000">
            <a:off x="7619029" y="357080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8F48D8-CF2B-2137-113A-3E6ADCE632CE}"/>
              </a:ext>
            </a:extLst>
          </p:cNvPr>
          <p:cNvSpPr txBox="1"/>
          <p:nvPr/>
        </p:nvSpPr>
        <p:spPr>
          <a:xfrm>
            <a:off x="7646481" y="347886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6DDE59C-1619-55D5-8934-4EB72DD7D726}"/>
              </a:ext>
            </a:extLst>
          </p:cNvPr>
          <p:cNvSpPr/>
          <p:nvPr/>
        </p:nvSpPr>
        <p:spPr>
          <a:xfrm>
            <a:off x="2635609" y="2550429"/>
            <a:ext cx="996420" cy="9793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C618D0A2-158E-D506-1F46-3BAEEEF6C139}"/>
              </a:ext>
            </a:extLst>
          </p:cNvPr>
          <p:cNvSpPr/>
          <p:nvPr/>
        </p:nvSpPr>
        <p:spPr>
          <a:xfrm rot="10800000">
            <a:off x="2842613" y="2555282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745CBA-9797-0E87-A283-1CB69B5FA65A}"/>
              </a:ext>
            </a:extLst>
          </p:cNvPr>
          <p:cNvSpPr txBox="1"/>
          <p:nvPr/>
        </p:nvSpPr>
        <p:spPr>
          <a:xfrm>
            <a:off x="2870065" y="2463337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E228AF6-C4B1-16D3-3910-018AD8F542E9}"/>
              </a:ext>
            </a:extLst>
          </p:cNvPr>
          <p:cNvSpPr/>
          <p:nvPr/>
        </p:nvSpPr>
        <p:spPr>
          <a:xfrm>
            <a:off x="5452019" y="2335110"/>
            <a:ext cx="996420" cy="979333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 Same-side Corner of Rectangle 61">
            <a:extLst>
              <a:ext uri="{FF2B5EF4-FFF2-40B4-BE49-F238E27FC236}">
                <a16:creationId xmlns:a16="http://schemas.microsoft.com/office/drawing/2014/main" id="{E9FC1C08-6BA0-BC84-B87D-8E5C50FB39AA}"/>
              </a:ext>
            </a:extLst>
          </p:cNvPr>
          <p:cNvSpPr/>
          <p:nvPr/>
        </p:nvSpPr>
        <p:spPr>
          <a:xfrm rot="10800000">
            <a:off x="5659023" y="233996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AB7D61-10E3-F974-C124-F74143DD1C9A}"/>
              </a:ext>
            </a:extLst>
          </p:cNvPr>
          <p:cNvSpPr txBox="1"/>
          <p:nvPr/>
        </p:nvSpPr>
        <p:spPr>
          <a:xfrm>
            <a:off x="5686475" y="224801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27882E4-65B7-8EF6-5B9C-6CCBCA734011}"/>
              </a:ext>
            </a:extLst>
          </p:cNvPr>
          <p:cNvSpPr/>
          <p:nvPr/>
        </p:nvSpPr>
        <p:spPr>
          <a:xfrm>
            <a:off x="3583003" y="3575766"/>
            <a:ext cx="996420" cy="97933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 Same-side Corner of Rectangle 93">
            <a:extLst>
              <a:ext uri="{FF2B5EF4-FFF2-40B4-BE49-F238E27FC236}">
                <a16:creationId xmlns:a16="http://schemas.microsoft.com/office/drawing/2014/main" id="{C790C067-F826-234C-4413-196863C2A7CD}"/>
              </a:ext>
            </a:extLst>
          </p:cNvPr>
          <p:cNvSpPr/>
          <p:nvPr/>
        </p:nvSpPr>
        <p:spPr>
          <a:xfrm rot="10800000">
            <a:off x="3790007" y="358061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B1F261C-62EC-5D8A-944C-4B2265F003F9}"/>
              </a:ext>
            </a:extLst>
          </p:cNvPr>
          <p:cNvSpPr txBox="1"/>
          <p:nvPr/>
        </p:nvSpPr>
        <p:spPr>
          <a:xfrm>
            <a:off x="3817459" y="348867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F11CB80-65ED-78B7-8152-1A266B770E12}"/>
              </a:ext>
            </a:extLst>
          </p:cNvPr>
          <p:cNvSpPr/>
          <p:nvPr/>
        </p:nvSpPr>
        <p:spPr>
          <a:xfrm>
            <a:off x="5292441" y="3596377"/>
            <a:ext cx="996420" cy="9793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 Same-side Corner of Rectangle 96">
            <a:extLst>
              <a:ext uri="{FF2B5EF4-FFF2-40B4-BE49-F238E27FC236}">
                <a16:creationId xmlns:a16="http://schemas.microsoft.com/office/drawing/2014/main" id="{1F109719-8CBD-7E0E-0DDD-1B8F86F38307}"/>
              </a:ext>
            </a:extLst>
          </p:cNvPr>
          <p:cNvSpPr/>
          <p:nvPr/>
        </p:nvSpPr>
        <p:spPr>
          <a:xfrm rot="10800000">
            <a:off x="5499445" y="3601230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BFAA6B-FB15-194F-3C40-E92C304E1249}"/>
              </a:ext>
            </a:extLst>
          </p:cNvPr>
          <p:cNvSpPr txBox="1"/>
          <p:nvPr/>
        </p:nvSpPr>
        <p:spPr>
          <a:xfrm>
            <a:off x="5526897" y="3509285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4248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136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B8D3AE-87D5-CC83-2A32-A198411B62A0}"/>
              </a:ext>
            </a:extLst>
          </p:cNvPr>
          <p:cNvSpPr/>
          <p:nvPr/>
        </p:nvSpPr>
        <p:spPr>
          <a:xfrm>
            <a:off x="2559557" y="884902"/>
            <a:ext cx="996420" cy="9793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61E152D4-7908-C769-61C4-7346E2B48296}"/>
              </a:ext>
            </a:extLst>
          </p:cNvPr>
          <p:cNvSpPr/>
          <p:nvPr/>
        </p:nvSpPr>
        <p:spPr>
          <a:xfrm rot="10800000">
            <a:off x="2766561" y="889755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585A-DCDB-35FA-1654-E3669FD34E7A}"/>
              </a:ext>
            </a:extLst>
          </p:cNvPr>
          <p:cNvSpPr txBox="1"/>
          <p:nvPr/>
        </p:nvSpPr>
        <p:spPr>
          <a:xfrm>
            <a:off x="2782583" y="797810"/>
            <a:ext cx="5674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1FAE48-B7E1-2FC8-AD37-14798E2C97FD}"/>
              </a:ext>
            </a:extLst>
          </p:cNvPr>
          <p:cNvSpPr/>
          <p:nvPr/>
        </p:nvSpPr>
        <p:spPr>
          <a:xfrm>
            <a:off x="49720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22DFE553-82D8-7A22-AC7A-0E51634EF2BC}"/>
              </a:ext>
            </a:extLst>
          </p:cNvPr>
          <p:cNvSpPr/>
          <p:nvPr/>
        </p:nvSpPr>
        <p:spPr>
          <a:xfrm rot="10800000">
            <a:off x="51790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615DB-CDDC-D740-824D-909398A0B3A8}"/>
              </a:ext>
            </a:extLst>
          </p:cNvPr>
          <p:cNvSpPr txBox="1"/>
          <p:nvPr/>
        </p:nvSpPr>
        <p:spPr>
          <a:xfrm>
            <a:off x="52064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B32964-B57F-6DC0-C9D0-F03E8B593DA8}"/>
              </a:ext>
            </a:extLst>
          </p:cNvPr>
          <p:cNvSpPr/>
          <p:nvPr/>
        </p:nvSpPr>
        <p:spPr>
          <a:xfrm>
            <a:off x="7774938" y="1087375"/>
            <a:ext cx="996420" cy="97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C08AD2F4-5408-D1CD-A5EA-400C32584ED7}"/>
              </a:ext>
            </a:extLst>
          </p:cNvPr>
          <p:cNvSpPr/>
          <p:nvPr/>
        </p:nvSpPr>
        <p:spPr>
          <a:xfrm rot="10800000">
            <a:off x="7981942" y="1092228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5B5A4-8A2F-CB7B-14CD-838A947EFE99}"/>
              </a:ext>
            </a:extLst>
          </p:cNvPr>
          <p:cNvSpPr txBox="1"/>
          <p:nvPr/>
        </p:nvSpPr>
        <p:spPr>
          <a:xfrm>
            <a:off x="8009394" y="1000283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E463F7-562D-238F-9C1E-CEE5DFF99786}"/>
              </a:ext>
            </a:extLst>
          </p:cNvPr>
          <p:cNvSpPr/>
          <p:nvPr/>
        </p:nvSpPr>
        <p:spPr>
          <a:xfrm>
            <a:off x="8556045" y="2153800"/>
            <a:ext cx="996420" cy="9793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2AB20265-5270-34DC-1A85-8E74BF59D972}"/>
              </a:ext>
            </a:extLst>
          </p:cNvPr>
          <p:cNvSpPr/>
          <p:nvPr/>
        </p:nvSpPr>
        <p:spPr>
          <a:xfrm rot="10800000">
            <a:off x="8763049" y="215865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7DEF25-B8DF-D9A0-2163-0B114914D505}"/>
              </a:ext>
            </a:extLst>
          </p:cNvPr>
          <p:cNvSpPr txBox="1"/>
          <p:nvPr/>
        </p:nvSpPr>
        <p:spPr>
          <a:xfrm>
            <a:off x="8790501" y="206670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C42AC91-82DC-CBA2-256F-119644465F8E}"/>
              </a:ext>
            </a:extLst>
          </p:cNvPr>
          <p:cNvSpPr/>
          <p:nvPr/>
        </p:nvSpPr>
        <p:spPr>
          <a:xfrm>
            <a:off x="7412025" y="3565956"/>
            <a:ext cx="996420" cy="97933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5B150A50-2463-9CD5-E976-457354FEBAA3}"/>
              </a:ext>
            </a:extLst>
          </p:cNvPr>
          <p:cNvSpPr/>
          <p:nvPr/>
        </p:nvSpPr>
        <p:spPr>
          <a:xfrm rot="10800000">
            <a:off x="7619029" y="357080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8F48D8-CF2B-2137-113A-3E6ADCE632CE}"/>
              </a:ext>
            </a:extLst>
          </p:cNvPr>
          <p:cNvSpPr txBox="1"/>
          <p:nvPr/>
        </p:nvSpPr>
        <p:spPr>
          <a:xfrm>
            <a:off x="7646481" y="347886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6DDE59C-1619-55D5-8934-4EB72DD7D726}"/>
              </a:ext>
            </a:extLst>
          </p:cNvPr>
          <p:cNvSpPr/>
          <p:nvPr/>
        </p:nvSpPr>
        <p:spPr>
          <a:xfrm>
            <a:off x="2635609" y="2550429"/>
            <a:ext cx="996420" cy="9793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C618D0A2-158E-D506-1F46-3BAEEEF6C139}"/>
              </a:ext>
            </a:extLst>
          </p:cNvPr>
          <p:cNvSpPr/>
          <p:nvPr/>
        </p:nvSpPr>
        <p:spPr>
          <a:xfrm rot="10800000">
            <a:off x="2842613" y="2555282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745CBA-9797-0E87-A283-1CB69B5FA65A}"/>
              </a:ext>
            </a:extLst>
          </p:cNvPr>
          <p:cNvSpPr txBox="1"/>
          <p:nvPr/>
        </p:nvSpPr>
        <p:spPr>
          <a:xfrm>
            <a:off x="2870065" y="2463337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E228AF6-C4B1-16D3-3910-018AD8F542E9}"/>
              </a:ext>
            </a:extLst>
          </p:cNvPr>
          <p:cNvSpPr/>
          <p:nvPr/>
        </p:nvSpPr>
        <p:spPr>
          <a:xfrm>
            <a:off x="5452019" y="2335110"/>
            <a:ext cx="996420" cy="979333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 Same-side Corner of Rectangle 61">
            <a:extLst>
              <a:ext uri="{FF2B5EF4-FFF2-40B4-BE49-F238E27FC236}">
                <a16:creationId xmlns:a16="http://schemas.microsoft.com/office/drawing/2014/main" id="{E9FC1C08-6BA0-BC84-B87D-8E5C50FB39AA}"/>
              </a:ext>
            </a:extLst>
          </p:cNvPr>
          <p:cNvSpPr/>
          <p:nvPr/>
        </p:nvSpPr>
        <p:spPr>
          <a:xfrm rot="10800000">
            <a:off x="5659023" y="233996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AB7D61-10E3-F974-C124-F74143DD1C9A}"/>
              </a:ext>
            </a:extLst>
          </p:cNvPr>
          <p:cNvSpPr txBox="1"/>
          <p:nvPr/>
        </p:nvSpPr>
        <p:spPr>
          <a:xfrm>
            <a:off x="5686475" y="224801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27882E4-65B7-8EF6-5B9C-6CCBCA734011}"/>
              </a:ext>
            </a:extLst>
          </p:cNvPr>
          <p:cNvSpPr/>
          <p:nvPr/>
        </p:nvSpPr>
        <p:spPr>
          <a:xfrm>
            <a:off x="3583003" y="3575766"/>
            <a:ext cx="996420" cy="97933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 Same-side Corner of Rectangle 93">
            <a:extLst>
              <a:ext uri="{FF2B5EF4-FFF2-40B4-BE49-F238E27FC236}">
                <a16:creationId xmlns:a16="http://schemas.microsoft.com/office/drawing/2014/main" id="{C790C067-F826-234C-4413-196863C2A7CD}"/>
              </a:ext>
            </a:extLst>
          </p:cNvPr>
          <p:cNvSpPr/>
          <p:nvPr/>
        </p:nvSpPr>
        <p:spPr>
          <a:xfrm rot="10800000">
            <a:off x="3790007" y="358061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B1F261C-62EC-5D8A-944C-4B2265F003F9}"/>
              </a:ext>
            </a:extLst>
          </p:cNvPr>
          <p:cNvSpPr txBox="1"/>
          <p:nvPr/>
        </p:nvSpPr>
        <p:spPr>
          <a:xfrm>
            <a:off x="3817459" y="348867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F11CB80-65ED-78B7-8152-1A266B770E12}"/>
              </a:ext>
            </a:extLst>
          </p:cNvPr>
          <p:cNvSpPr/>
          <p:nvPr/>
        </p:nvSpPr>
        <p:spPr>
          <a:xfrm>
            <a:off x="5292441" y="3596377"/>
            <a:ext cx="996420" cy="9793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 Same-side Corner of Rectangle 96">
            <a:extLst>
              <a:ext uri="{FF2B5EF4-FFF2-40B4-BE49-F238E27FC236}">
                <a16:creationId xmlns:a16="http://schemas.microsoft.com/office/drawing/2014/main" id="{1F109719-8CBD-7E0E-0DDD-1B8F86F38307}"/>
              </a:ext>
            </a:extLst>
          </p:cNvPr>
          <p:cNvSpPr/>
          <p:nvPr/>
        </p:nvSpPr>
        <p:spPr>
          <a:xfrm rot="10800000">
            <a:off x="5499445" y="3601230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BFAA6B-FB15-194F-3C40-E92C304E1249}"/>
              </a:ext>
            </a:extLst>
          </p:cNvPr>
          <p:cNvSpPr txBox="1"/>
          <p:nvPr/>
        </p:nvSpPr>
        <p:spPr>
          <a:xfrm>
            <a:off x="5526897" y="3509285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8B963-893E-05EF-C496-070871D299E4}"/>
              </a:ext>
            </a:extLst>
          </p:cNvPr>
          <p:cNvGrpSpPr/>
          <p:nvPr/>
        </p:nvGrpSpPr>
        <p:grpSpPr>
          <a:xfrm>
            <a:off x="6317238" y="1163051"/>
            <a:ext cx="689548" cy="592112"/>
            <a:chOff x="6205927" y="3387777"/>
            <a:chExt cx="689548" cy="5921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ED2310-3A07-2AD2-A5D3-51DADF937BE0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3" name="Rounded Rectangle 144">
                <a:extLst>
                  <a:ext uri="{FF2B5EF4-FFF2-40B4-BE49-F238E27FC236}">
                    <a16:creationId xmlns:a16="http://schemas.microsoft.com/office/drawing/2014/main" id="{C6093326-EC8A-4CC6-7511-5846919D5EF0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ounded Rectangle 145">
                <a:extLst>
                  <a:ext uri="{FF2B5EF4-FFF2-40B4-BE49-F238E27FC236}">
                    <a16:creationId xmlns:a16="http://schemas.microsoft.com/office/drawing/2014/main" id="{C810A2C6-079D-395F-8473-1F45C87E36F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9EA1E1-8D7E-A41B-38E0-56921EB9B1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 Same-side Corner of Rectangle 147">
                <a:extLst>
                  <a:ext uri="{FF2B5EF4-FFF2-40B4-BE49-F238E27FC236}">
                    <a16:creationId xmlns:a16="http://schemas.microsoft.com/office/drawing/2014/main" id="{63A38807-BD32-19C7-3421-07A63C0D4DB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24A4727-8FDE-A44F-202C-163ECCFE2F2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A43B3C-1F87-5CE9-3D17-D5314013C14E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3E3F6CA-CF87-CEA1-0994-BE949E73C199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88C81-5A36-1692-CAE6-3BB0BC57330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E67FF36-15C7-7912-21C2-6DF747452A09}"/>
              </a:ext>
            </a:extLst>
          </p:cNvPr>
          <p:cNvSpPr/>
          <p:nvPr/>
        </p:nvSpPr>
        <p:spPr>
          <a:xfrm>
            <a:off x="61531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 Same-side Corner of Rectangle 101">
            <a:extLst>
              <a:ext uri="{FF2B5EF4-FFF2-40B4-BE49-F238E27FC236}">
                <a16:creationId xmlns:a16="http://schemas.microsoft.com/office/drawing/2014/main" id="{4DCA49A7-5CBE-9D47-01F6-DB7A3024BB40}"/>
              </a:ext>
            </a:extLst>
          </p:cNvPr>
          <p:cNvSpPr/>
          <p:nvPr/>
        </p:nvSpPr>
        <p:spPr>
          <a:xfrm rot="10800000">
            <a:off x="63601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A200E6-B753-4421-6CE3-C19BF8DAED69}"/>
              </a:ext>
            </a:extLst>
          </p:cNvPr>
          <p:cNvSpPr txBox="1"/>
          <p:nvPr/>
        </p:nvSpPr>
        <p:spPr>
          <a:xfrm>
            <a:off x="63875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16789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62823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357C00-BC25-D7FE-931F-5EF67FF2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24" y="4200530"/>
            <a:ext cx="11261526" cy="2173141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B84FDC-5EE4-C08A-33D7-ED59DC623FAA}"/>
              </a:ext>
            </a:extLst>
          </p:cNvPr>
          <p:cNvSpPr/>
          <p:nvPr/>
        </p:nvSpPr>
        <p:spPr>
          <a:xfrm>
            <a:off x="3121572" y="294290"/>
            <a:ext cx="8671035" cy="3258207"/>
          </a:xfrm>
          <a:prstGeom prst="roundRect">
            <a:avLst>
              <a:gd name="adj" fmla="val 1828"/>
            </a:avLst>
          </a:prstGeom>
          <a:solidFill>
            <a:srgbClr val="3B3C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apply -f </a:t>
            </a:r>
            <a:r>
              <a:rPr lang="en-US" sz="2800" dirty="0" err="1">
                <a:latin typeface="Fira Code" pitchFamily="49" charset="0"/>
                <a:ea typeface="Fira Code" pitchFamily="49" charset="0"/>
                <a:cs typeface="Fira Code" pitchFamily="49" charset="0"/>
              </a:rPr>
              <a:t>pod.yml</a:t>
            </a:r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get pods --watch</a:t>
            </a:r>
          </a:p>
          <a:p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describe pod hello-pod</a:t>
            </a:r>
          </a:p>
        </p:txBody>
      </p:sp>
    </p:spTree>
    <p:extLst>
      <p:ext uri="{BB962C8B-B14F-4D97-AF65-F5344CB8AC3E}">
        <p14:creationId xmlns:p14="http://schemas.microsoft.com/office/powerpoint/2010/main" val="35850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Questions…</a:t>
            </a:r>
            <a:endParaRPr lang="en-GB" sz="3600" dirty="0">
              <a:latin typeface="Raleway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92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065309" y="2555354"/>
            <a:ext cx="9042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Exposing Apps on Networks</a:t>
            </a:r>
          </a:p>
        </p:txBody>
      </p:sp>
    </p:spTree>
    <p:extLst>
      <p:ext uri="{BB962C8B-B14F-4D97-AF65-F5344CB8AC3E}">
        <p14:creationId xmlns:p14="http://schemas.microsoft.com/office/powerpoint/2010/main" val="16616277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18DA00-1BCD-6343-81FE-866FF032BEBC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-side Corner of Rectangle 35">
            <a:extLst>
              <a:ext uri="{FF2B5EF4-FFF2-40B4-BE49-F238E27FC236}">
                <a16:creationId xmlns:a16="http://schemas.microsoft.com/office/drawing/2014/main" id="{ED3DBAC6-9E31-DA87-FDDD-E40B38FDC7D2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B15F5-D007-77B1-4D48-0490D6E06F23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BA4338-9C0C-B91E-EC57-7EAB0059F7A4}"/>
              </a:ext>
            </a:extLst>
          </p:cNvPr>
          <p:cNvSpPr txBox="1"/>
          <p:nvPr/>
        </p:nvSpPr>
        <p:spPr>
          <a:xfrm>
            <a:off x="6168583" y="291773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¯\_(</a:t>
            </a:r>
            <a:r>
              <a:rPr lang="ja-JP" altLang="en-US" sz="3600" b="1"/>
              <a:t>ツ</a:t>
            </a:r>
            <a:r>
              <a:rPr lang="en-US" altLang="ja-JP" sz="3600" b="1" dirty="0"/>
              <a:t>)_/¯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791AA2-63E8-5DA6-9CFC-6E6B437123E0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12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E254CCB-F919-8C3D-10E5-FF886DA8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036" b="6036"/>
          <a:stretch>
            <a:fillRect/>
          </a:stretch>
        </p:blipFill>
        <p:spPr>
          <a:xfrm>
            <a:off x="6421035" y="866206"/>
            <a:ext cx="5129784" cy="5125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BEC6AE-EF8B-7C2F-8F8E-DA54036E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591980"/>
            <a:ext cx="5129784" cy="2629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4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141EB4-19EF-CDC5-41F9-957414434B79}"/>
              </a:ext>
            </a:extLst>
          </p:cNvPr>
          <p:cNvGrpSpPr/>
          <p:nvPr/>
        </p:nvGrpSpPr>
        <p:grpSpPr>
          <a:xfrm>
            <a:off x="5447854" y="2841867"/>
            <a:ext cx="3560658" cy="1532869"/>
            <a:chOff x="5447854" y="2841867"/>
            <a:chExt cx="3560658" cy="15328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F923DE7-B25A-6228-B0E3-03BAF5FC9F2F}"/>
                </a:ext>
              </a:extLst>
            </p:cNvPr>
            <p:cNvSpPr/>
            <p:nvPr/>
          </p:nvSpPr>
          <p:spPr>
            <a:xfrm>
              <a:off x="5454155" y="2853441"/>
              <a:ext cx="3554357" cy="1521295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7E3BAD28-EA06-3393-C855-8EDA428AF2B7}"/>
                </a:ext>
              </a:extLst>
            </p:cNvPr>
            <p:cNvSpPr/>
            <p:nvPr/>
          </p:nvSpPr>
          <p:spPr>
            <a:xfrm rot="10800000">
              <a:off x="6757155" y="2863920"/>
              <a:ext cx="914498" cy="330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3393A5-DBDB-2333-8B81-16DEF8A79919}"/>
                </a:ext>
              </a:extLst>
            </p:cNvPr>
            <p:cNvSpPr txBox="1"/>
            <p:nvPr/>
          </p:nvSpPr>
          <p:spPr>
            <a:xfrm>
              <a:off x="6743856" y="2841867"/>
              <a:ext cx="91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0DBBF2-A99E-F077-2591-814FC515374C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05" y="3727048"/>
              <a:ext cx="3557507" cy="0"/>
            </a:xfrm>
            <a:prstGeom prst="line">
              <a:avLst/>
            </a:prstGeom>
            <a:ln w="28575">
              <a:solidFill>
                <a:srgbClr val="0692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8CD173-ED01-5999-BB03-7FBB7CBDAE67}"/>
                </a:ext>
              </a:extLst>
            </p:cNvPr>
            <p:cNvSpPr txBox="1"/>
            <p:nvPr/>
          </p:nvSpPr>
          <p:spPr>
            <a:xfrm>
              <a:off x="5447854" y="3276093"/>
              <a:ext cx="355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Stable name &amp; IP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4F2C3D-3C3B-20F7-F7C4-3555829B69C4}"/>
                </a:ext>
              </a:extLst>
            </p:cNvPr>
            <p:cNvSpPr txBox="1"/>
            <p:nvPr/>
          </p:nvSpPr>
          <p:spPr>
            <a:xfrm>
              <a:off x="5451004" y="3879302"/>
              <a:ext cx="355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Label selector: blue Pods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/>
          <p:nvPr/>
        </p:nvCxnSpPr>
        <p:spPr>
          <a:xfrm flipH="1">
            <a:off x="3322673" y="4502552"/>
            <a:ext cx="2545692" cy="1197595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2698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8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141EB4-19EF-CDC5-41F9-957414434B79}"/>
              </a:ext>
            </a:extLst>
          </p:cNvPr>
          <p:cNvGrpSpPr/>
          <p:nvPr/>
        </p:nvGrpSpPr>
        <p:grpSpPr>
          <a:xfrm>
            <a:off x="5447854" y="2841867"/>
            <a:ext cx="3560658" cy="1532869"/>
            <a:chOff x="5447854" y="2841867"/>
            <a:chExt cx="3560658" cy="15328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F923DE7-B25A-6228-B0E3-03BAF5FC9F2F}"/>
                </a:ext>
              </a:extLst>
            </p:cNvPr>
            <p:cNvSpPr/>
            <p:nvPr/>
          </p:nvSpPr>
          <p:spPr>
            <a:xfrm>
              <a:off x="5454155" y="2853441"/>
              <a:ext cx="3554357" cy="1521295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7E3BAD28-EA06-3393-C855-8EDA428AF2B7}"/>
                </a:ext>
              </a:extLst>
            </p:cNvPr>
            <p:cNvSpPr/>
            <p:nvPr/>
          </p:nvSpPr>
          <p:spPr>
            <a:xfrm rot="10800000">
              <a:off x="6757155" y="2863920"/>
              <a:ext cx="914498" cy="330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3393A5-DBDB-2333-8B81-16DEF8A79919}"/>
                </a:ext>
              </a:extLst>
            </p:cNvPr>
            <p:cNvSpPr txBox="1"/>
            <p:nvPr/>
          </p:nvSpPr>
          <p:spPr>
            <a:xfrm>
              <a:off x="6743856" y="2841867"/>
              <a:ext cx="91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0DBBF2-A99E-F077-2591-814FC515374C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05" y="3727048"/>
              <a:ext cx="3557507" cy="0"/>
            </a:xfrm>
            <a:prstGeom prst="line">
              <a:avLst/>
            </a:prstGeom>
            <a:ln w="28575">
              <a:solidFill>
                <a:srgbClr val="0692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8CD173-ED01-5999-BB03-7FBB7CBDAE67}"/>
                </a:ext>
              </a:extLst>
            </p:cNvPr>
            <p:cNvSpPr txBox="1"/>
            <p:nvPr/>
          </p:nvSpPr>
          <p:spPr>
            <a:xfrm>
              <a:off x="5447854" y="3276093"/>
              <a:ext cx="355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Stable name &amp; IP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4F2C3D-3C3B-20F7-F7C4-3555829B69C4}"/>
                </a:ext>
              </a:extLst>
            </p:cNvPr>
            <p:cNvSpPr txBox="1"/>
            <p:nvPr/>
          </p:nvSpPr>
          <p:spPr>
            <a:xfrm>
              <a:off x="5451004" y="3879302"/>
              <a:ext cx="355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Label selector: blue Pods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/>
          <p:nvPr/>
        </p:nvCxnSpPr>
        <p:spPr>
          <a:xfrm flipH="1">
            <a:off x="3322673" y="4502552"/>
            <a:ext cx="2545692" cy="1197595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2698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9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07051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1746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1746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1746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1746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2217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2322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2101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3726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F923DE7-B25A-6228-B0E3-03BAF5FC9F2F}"/>
              </a:ext>
            </a:extLst>
          </p:cNvPr>
          <p:cNvSpPr/>
          <p:nvPr/>
        </p:nvSpPr>
        <p:spPr>
          <a:xfrm>
            <a:off x="6096000" y="3228174"/>
            <a:ext cx="2219619" cy="1196270"/>
          </a:xfrm>
          <a:prstGeom prst="roundRect">
            <a:avLst/>
          </a:prstGeom>
          <a:noFill/>
          <a:ln w="76200">
            <a:solidFill>
              <a:srgbClr val="069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-side Corner of Rectangle 37">
            <a:extLst>
              <a:ext uri="{FF2B5EF4-FFF2-40B4-BE49-F238E27FC236}">
                <a16:creationId xmlns:a16="http://schemas.microsoft.com/office/drawing/2014/main" id="{7E3BAD28-EA06-3393-C855-8EDA428AF2B7}"/>
              </a:ext>
            </a:extLst>
          </p:cNvPr>
          <p:cNvSpPr/>
          <p:nvPr/>
        </p:nvSpPr>
        <p:spPr>
          <a:xfrm rot="10800000">
            <a:off x="6744455" y="3238653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92CC"/>
          </a:solidFill>
          <a:ln>
            <a:solidFill>
              <a:srgbClr val="069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393A5-DBDB-2333-8B81-16DEF8A79919}"/>
              </a:ext>
            </a:extLst>
          </p:cNvPr>
          <p:cNvSpPr txBox="1"/>
          <p:nvPr/>
        </p:nvSpPr>
        <p:spPr>
          <a:xfrm>
            <a:off x="6743856" y="3216600"/>
            <a:ext cx="91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>
            <a:cxnSpLocks/>
          </p:cNvCxnSpPr>
          <p:nvPr/>
        </p:nvCxnSpPr>
        <p:spPr>
          <a:xfrm flipH="1">
            <a:off x="3322673" y="4544309"/>
            <a:ext cx="2860332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4430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4430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4430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2B0984-5978-BBD4-53BD-7C38F21A6E65}"/>
              </a:ext>
            </a:extLst>
          </p:cNvPr>
          <p:cNvSpPr/>
          <p:nvPr/>
        </p:nvSpPr>
        <p:spPr>
          <a:xfrm>
            <a:off x="6077139" y="2494356"/>
            <a:ext cx="2219619" cy="119627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-side Corner of Rectangle 36">
            <a:extLst>
              <a:ext uri="{FF2B5EF4-FFF2-40B4-BE49-F238E27FC236}">
                <a16:creationId xmlns:a16="http://schemas.microsoft.com/office/drawing/2014/main" id="{B2C8D747-1468-D8D7-588A-7032147852A1}"/>
              </a:ext>
            </a:extLst>
          </p:cNvPr>
          <p:cNvSpPr/>
          <p:nvPr/>
        </p:nvSpPr>
        <p:spPr>
          <a:xfrm rot="10800000">
            <a:off x="6640545" y="2508291"/>
            <a:ext cx="112111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2988ED-0E0D-42FF-027C-B0D3B34C6353}"/>
              </a:ext>
            </a:extLst>
          </p:cNvPr>
          <p:cNvSpPr txBox="1"/>
          <p:nvPr/>
        </p:nvSpPr>
        <p:spPr>
          <a:xfrm>
            <a:off x="6640548" y="2474798"/>
            <a:ext cx="112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LB</a:t>
            </a:r>
          </a:p>
        </p:txBody>
      </p:sp>
    </p:spTree>
    <p:extLst>
      <p:ext uri="{BB962C8B-B14F-4D97-AF65-F5344CB8AC3E}">
        <p14:creationId xmlns:p14="http://schemas.microsoft.com/office/powerpoint/2010/main" val="417596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Questions…</a:t>
            </a:r>
            <a:endParaRPr lang="en-GB" sz="3600" dirty="0">
              <a:latin typeface="Raleway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0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49390" y="2545310"/>
            <a:ext cx="8839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Cloud Native Superpowers</a:t>
            </a:r>
            <a:endParaRPr lang="en-GB" sz="3600" dirty="0">
              <a:latin typeface="Ralew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4723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8379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7887F5-191B-F3F6-6E00-42099FD2D9B0}"/>
              </a:ext>
            </a:extLst>
          </p:cNvPr>
          <p:cNvSpPr txBox="1"/>
          <p:nvPr/>
        </p:nvSpPr>
        <p:spPr>
          <a:xfrm>
            <a:off x="5973938" y="2969948"/>
            <a:ext cx="1888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Probes…</a:t>
            </a:r>
          </a:p>
        </p:txBody>
      </p:sp>
    </p:spTree>
    <p:extLst>
      <p:ext uri="{BB962C8B-B14F-4D97-AF65-F5344CB8AC3E}">
        <p14:creationId xmlns:p14="http://schemas.microsoft.com/office/powerpoint/2010/main" val="34058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7887F5-191B-F3F6-6E00-42099FD2D9B0}"/>
              </a:ext>
            </a:extLst>
          </p:cNvPr>
          <p:cNvSpPr txBox="1"/>
          <p:nvPr/>
        </p:nvSpPr>
        <p:spPr>
          <a:xfrm>
            <a:off x="5973938" y="2969948"/>
            <a:ext cx="1888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4DE6D9-CA8C-398E-4490-5DC877A32704}"/>
              </a:ext>
            </a:extLst>
          </p:cNvPr>
          <p:cNvGrpSpPr/>
          <p:nvPr/>
        </p:nvGrpSpPr>
        <p:grpSpPr>
          <a:xfrm>
            <a:off x="3700255" y="1723767"/>
            <a:ext cx="7526545" cy="3364611"/>
            <a:chOff x="5417228" y="1836680"/>
            <a:chExt cx="7526545" cy="3364611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13623DA6-5BFB-A0D4-711F-4C3FB84C1C09}"/>
                </a:ext>
              </a:extLst>
            </p:cNvPr>
            <p:cNvSpPr/>
            <p:nvPr/>
          </p:nvSpPr>
          <p:spPr>
            <a:xfrm>
              <a:off x="5417228" y="1836680"/>
              <a:ext cx="7526545" cy="3364611"/>
            </a:xfrm>
            <a:prstGeom prst="roundRect">
              <a:avLst>
                <a:gd name="adj" fmla="val 10628"/>
              </a:avLst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 Same-side Corner of Rectangle 56">
              <a:extLst>
                <a:ext uri="{FF2B5EF4-FFF2-40B4-BE49-F238E27FC236}">
                  <a16:creationId xmlns:a16="http://schemas.microsoft.com/office/drawing/2014/main" id="{11A175A7-3499-324E-4340-5B980BC54745}"/>
                </a:ext>
              </a:extLst>
            </p:cNvPr>
            <p:cNvSpPr/>
            <p:nvPr/>
          </p:nvSpPr>
          <p:spPr>
            <a:xfrm rot="10800000">
              <a:off x="67196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4D659B-A58A-6655-82A0-01B3ACB221FA}"/>
                </a:ext>
              </a:extLst>
            </p:cNvPr>
            <p:cNvSpPr txBox="1"/>
            <p:nvPr/>
          </p:nvSpPr>
          <p:spPr>
            <a:xfrm>
              <a:off x="68299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Deployment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4D77FEA-4B94-7BBC-0EA0-56E2E5F87AAE}"/>
              </a:ext>
            </a:extLst>
          </p:cNvPr>
          <p:cNvSpPr txBox="1"/>
          <p:nvPr/>
        </p:nvSpPr>
        <p:spPr>
          <a:xfrm>
            <a:off x="8726902" y="2969948"/>
            <a:ext cx="1987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Self-healing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9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3444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50705" y="1210300"/>
            <a:ext cx="8706678" cy="443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Working With Containers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Why Kubernetes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Deploying Apps to Kubernetes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Exposing Apps on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Cloud Native Superpowers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Open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27C4-3A48-AF4B-A194-A82BB31CC107}"/>
              </a:ext>
            </a:extLst>
          </p:cNvPr>
          <p:cNvSpPr txBox="1"/>
          <p:nvPr/>
        </p:nvSpPr>
        <p:spPr>
          <a:xfrm>
            <a:off x="0" y="3105834"/>
            <a:ext cx="23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Agenda</a:t>
            </a:r>
            <a:endParaRPr lang="en-GB" sz="3600" b="1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BF64AE-5D46-E0B2-00EE-5C8E54CC213B}"/>
              </a:ext>
            </a:extLst>
          </p:cNvPr>
          <p:cNvGrpSpPr/>
          <p:nvPr/>
        </p:nvGrpSpPr>
        <p:grpSpPr>
          <a:xfrm>
            <a:off x="4140448" y="1146618"/>
            <a:ext cx="814388" cy="976901"/>
            <a:chOff x="4343400" y="2229848"/>
            <a:chExt cx="814388" cy="976901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5DF1E71B-D6F7-C5EA-F012-809B5D8060F7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FE98DE-4E84-BB1A-1D91-6E93364E647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7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BF64AE-5D46-E0B2-00EE-5C8E54CC213B}"/>
              </a:ext>
            </a:extLst>
          </p:cNvPr>
          <p:cNvGrpSpPr/>
          <p:nvPr/>
        </p:nvGrpSpPr>
        <p:grpSpPr>
          <a:xfrm>
            <a:off x="4140448" y="5118547"/>
            <a:ext cx="814388" cy="976901"/>
            <a:chOff x="4343400" y="2229848"/>
            <a:chExt cx="814388" cy="976901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5DF1E71B-D6F7-C5EA-F012-809B5D8060F7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FE98DE-4E84-BB1A-1D91-6E93364E647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repl</a:t>
            </a:r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041D0-C859-ABDC-FD4F-B3B0A2A7F472}"/>
              </a:ext>
            </a:extLst>
          </p:cNvPr>
          <p:cNvGrpSpPr/>
          <p:nvPr/>
        </p:nvGrpSpPr>
        <p:grpSpPr>
          <a:xfrm>
            <a:off x="4140448" y="1146618"/>
            <a:ext cx="814388" cy="976901"/>
            <a:chOff x="4343400" y="2229848"/>
            <a:chExt cx="814388" cy="976901"/>
          </a:xfrm>
        </p:grpSpPr>
        <p:sp>
          <p:nvSpPr>
            <p:cNvPr id="26" name="Folded Corner 25">
              <a:extLst>
                <a:ext uri="{FF2B5EF4-FFF2-40B4-BE49-F238E27FC236}">
                  <a16:creationId xmlns:a16="http://schemas.microsoft.com/office/drawing/2014/main" id="{D2AFF183-F583-C74C-2B3C-CC8DEA7A9670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ED691-2044-D813-86F1-8CBB222D27B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98CE12-14F1-C0A0-4D89-E263E197D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21" y="2099573"/>
            <a:ext cx="3876141" cy="8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1" grpId="0" animBg="1"/>
      <p:bldP spid="22" grpId="0"/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repl</a:t>
            </a:r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208355-5AAD-EE0C-761B-4343D79FD943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25B0FCD3-9D92-7F3C-E350-4CDC3741A4C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80034-781F-4E4E-9E10-DD41B6BB90A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51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repl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72BB4D-C6D3-8CA8-3160-8852CA0BADAA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862D0D45-F08B-EF8E-D1F0-1DF42F115EA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C99E3-0E2D-78D0-F671-1B2E18305F11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2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repl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72BB4D-C6D3-8CA8-3160-8852CA0BADAA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862D0D45-F08B-EF8E-D1F0-1DF42F115EA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C99E3-0E2D-78D0-F671-1B2E18305F11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C419C-1C17-87A5-B17F-B87B8C3730D1}"/>
              </a:ext>
            </a:extLst>
          </p:cNvPr>
          <p:cNvSpPr/>
          <p:nvPr/>
        </p:nvSpPr>
        <p:spPr>
          <a:xfrm>
            <a:off x="9572628" y="511577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repl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638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4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08347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89B77-AB5D-49A3-BFEE-12B8B5C092AB}"/>
              </a:ext>
            </a:extLst>
          </p:cNvPr>
          <p:cNvSpPr txBox="1"/>
          <p:nvPr/>
        </p:nvSpPr>
        <p:spPr>
          <a:xfrm>
            <a:off x="0" y="2875002"/>
            <a:ext cx="232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Q&amp;A</a:t>
            </a:r>
            <a:endParaRPr kumimoji="0" lang="en-GB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77"/>
              <a:ea typeface="Roboto Mono" pitchFamily="2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AAA54-47A6-408F-88E9-A9FF529C9D89}"/>
              </a:ext>
            </a:extLst>
          </p:cNvPr>
          <p:cNvSpPr txBox="1"/>
          <p:nvPr/>
        </p:nvSpPr>
        <p:spPr>
          <a:xfrm>
            <a:off x="3935936" y="2016699"/>
            <a:ext cx="751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text/info here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FBF560C-30D2-2E4F-952C-DF99F9C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94" y="433181"/>
            <a:ext cx="2564412" cy="25644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BC85-5FC9-D440-A824-79B41769D793}"/>
              </a:ext>
            </a:extLst>
          </p:cNvPr>
          <p:cNvGrpSpPr/>
          <p:nvPr/>
        </p:nvGrpSpPr>
        <p:grpSpPr>
          <a:xfrm>
            <a:off x="6282196" y="1414075"/>
            <a:ext cx="3638475" cy="602624"/>
            <a:chOff x="3788953" y="4770438"/>
            <a:chExt cx="4954997" cy="8206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726567-C19B-9D4A-8493-AA7EDCA8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412" y="4770438"/>
              <a:ext cx="4300538" cy="8206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B5C008-F67F-2942-BEDD-DD64EEAFE961}"/>
                </a:ext>
              </a:extLst>
            </p:cNvPr>
            <p:cNvSpPr txBox="1"/>
            <p:nvPr/>
          </p:nvSpPr>
          <p:spPr>
            <a:xfrm>
              <a:off x="3788953" y="4794064"/>
              <a:ext cx="781959" cy="79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@</a:t>
              </a:r>
            </a:p>
          </p:txBody>
        </p:sp>
      </p:grpSp>
      <p:pic>
        <p:nvPicPr>
          <p:cNvPr id="5" name="Picture 4" descr="A picture containing website&#10;&#10;Description automatically generated">
            <a:extLst>
              <a:ext uri="{FF2B5EF4-FFF2-40B4-BE49-F238E27FC236}">
                <a16:creationId xmlns:a16="http://schemas.microsoft.com/office/drawing/2014/main" id="{9FFE4B98-33AF-75D7-DF1C-CB61192AC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74" y="3298905"/>
            <a:ext cx="7772400" cy="33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052865" y="2954790"/>
            <a:ext cx="887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Working With Containers</a:t>
            </a:r>
          </a:p>
        </p:txBody>
      </p:sp>
    </p:spTree>
    <p:extLst>
      <p:ext uri="{BB962C8B-B14F-4D97-AF65-F5344CB8AC3E}">
        <p14:creationId xmlns:p14="http://schemas.microsoft.com/office/powerpoint/2010/main" val="349094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99D0AE-A157-1445-A6F4-09FE3E2BF1F8}"/>
              </a:ext>
            </a:extLst>
          </p:cNvPr>
          <p:cNvSpPr/>
          <p:nvPr/>
        </p:nvSpPr>
        <p:spPr>
          <a:xfrm>
            <a:off x="4972050" y="4305300"/>
            <a:ext cx="2247900" cy="723900"/>
          </a:xfrm>
          <a:prstGeom prst="rect">
            <a:avLst/>
          </a:prstGeom>
          <a:solidFill>
            <a:srgbClr val="3B4952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Hardware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C48FE1-ADEA-CF4B-A7BD-2F00348F194B}"/>
              </a:ext>
            </a:extLst>
          </p:cNvPr>
          <p:cNvSpPr/>
          <p:nvPr/>
        </p:nvSpPr>
        <p:spPr>
          <a:xfrm>
            <a:off x="4972050" y="3429000"/>
            <a:ext cx="2247900" cy="723900"/>
          </a:xfrm>
          <a:prstGeom prst="rect">
            <a:avLst/>
          </a:prstGeom>
          <a:solidFill>
            <a:srgbClr val="96B5CA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4952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 (kernel)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4E1F4F-B612-D04F-8BF6-B3B106453BE1}"/>
              </a:ext>
            </a:extLst>
          </p:cNvPr>
          <p:cNvSpPr/>
          <p:nvPr/>
        </p:nvSpPr>
        <p:spPr>
          <a:xfrm>
            <a:off x="4972050" y="2552700"/>
            <a:ext cx="2247900" cy="723900"/>
          </a:xfrm>
          <a:prstGeom prst="rect">
            <a:avLst/>
          </a:prstGeom>
          <a:solidFill>
            <a:srgbClr val="A6CDEC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5585D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78EC852-15D3-BA44-AFFD-F046B3DBA3C2}"/>
              </a:ext>
            </a:extLst>
          </p:cNvPr>
          <p:cNvGrpSpPr/>
          <p:nvPr/>
        </p:nvGrpSpPr>
        <p:grpSpPr>
          <a:xfrm>
            <a:off x="1649968" y="3713494"/>
            <a:ext cx="1107446" cy="1315706"/>
            <a:chOff x="1649967" y="3713494"/>
            <a:chExt cx="1107446" cy="131570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0309007-A64D-B341-988A-ECF7B57605DC}"/>
                </a:ext>
              </a:extLst>
            </p:cNvPr>
            <p:cNvGrpSpPr/>
            <p:nvPr/>
          </p:nvGrpSpPr>
          <p:grpSpPr>
            <a:xfrm>
              <a:off x="1649967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8DCF292-60E0-214E-A327-808F225DD1A2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3386B3-4306-AC4B-9787-2A859F453950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1F2497F0-0D79-674A-84F3-038B5353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946" y="3854597"/>
              <a:ext cx="276670" cy="335617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E012B430-A211-E340-A487-3E9AFDF8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956" y="4268939"/>
              <a:ext cx="324649" cy="324649"/>
            </a:xfrm>
            <a:prstGeom prst="rect">
              <a:avLst/>
            </a:prstGeom>
          </p:spPr>
        </p:pic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3FDCA1FD-497D-074F-B868-9CDFAB42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96467" y="3767253"/>
              <a:ext cx="378840" cy="553527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03B1826-928D-DA42-8098-F9D88AA3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467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3253BF2-EEB1-BD41-A42C-F4226EC4E1F3}"/>
              </a:ext>
            </a:extLst>
          </p:cNvPr>
          <p:cNvGrpSpPr/>
          <p:nvPr/>
        </p:nvGrpSpPr>
        <p:grpSpPr>
          <a:xfrm>
            <a:off x="320410" y="3713494"/>
            <a:ext cx="1107446" cy="1315706"/>
            <a:chOff x="320409" y="3713494"/>
            <a:chExt cx="1107446" cy="131570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5EB4C66-0647-DA4E-85BF-3F20DDF05CCD}"/>
                </a:ext>
              </a:extLst>
            </p:cNvPr>
            <p:cNvGrpSpPr/>
            <p:nvPr/>
          </p:nvGrpSpPr>
          <p:grpSpPr>
            <a:xfrm>
              <a:off x="320409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E46B093-7A3A-A04E-A45D-55315B75A58F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17FAA7F-67A7-3648-B3C2-68BC425F8C7F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118" name="Picture 117" descr="Icon&#10;&#10;Description automatically generated">
              <a:extLst>
                <a:ext uri="{FF2B5EF4-FFF2-40B4-BE49-F238E27FC236}">
                  <a16:creationId xmlns:a16="http://schemas.microsoft.com/office/drawing/2014/main" id="{791241B7-904A-0744-AAC6-040C93EB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88" y="3854597"/>
              <a:ext cx="276670" cy="335617"/>
            </a:xfrm>
            <a:prstGeom prst="rect">
              <a:avLst/>
            </a:prstGeom>
          </p:spPr>
        </p:pic>
        <p:pic>
          <p:nvPicPr>
            <p:cNvPr id="119" name="Picture 118" descr="Text&#10;&#10;Description automatically generated">
              <a:extLst>
                <a:ext uri="{FF2B5EF4-FFF2-40B4-BE49-F238E27FC236}">
                  <a16:creationId xmlns:a16="http://schemas.microsoft.com/office/drawing/2014/main" id="{CDA9B15C-FECA-7D4F-97D7-541BE837E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98" y="4268939"/>
              <a:ext cx="324649" cy="324649"/>
            </a:xfrm>
            <a:prstGeom prst="rect">
              <a:avLst/>
            </a:prstGeom>
          </p:spPr>
        </p:pic>
        <p:pic>
          <p:nvPicPr>
            <p:cNvPr id="120" name="Picture 119" descr="Qr code&#10;&#10;Description automatically generated">
              <a:extLst>
                <a:ext uri="{FF2B5EF4-FFF2-40B4-BE49-F238E27FC236}">
                  <a16:creationId xmlns:a16="http://schemas.microsoft.com/office/drawing/2014/main" id="{97E3DFDD-21D1-B44F-8B76-546FE073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6909" y="3767253"/>
              <a:ext cx="378840" cy="553527"/>
            </a:xfrm>
            <a:prstGeom prst="rect">
              <a:avLst/>
            </a:prstGeom>
          </p:spPr>
        </p:pic>
        <p:pic>
          <p:nvPicPr>
            <p:cNvPr id="121" name="Picture 120" descr="Icon&#10;&#10;Description automatically generated">
              <a:extLst>
                <a:ext uri="{FF2B5EF4-FFF2-40B4-BE49-F238E27FC236}">
                  <a16:creationId xmlns:a16="http://schemas.microsoft.com/office/drawing/2014/main" id="{1B20AF7B-2AC7-1C47-ADD3-77231ECC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09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9522948-353F-ED47-B287-E6E32854A47C}"/>
              </a:ext>
            </a:extLst>
          </p:cNvPr>
          <p:cNvGrpSpPr/>
          <p:nvPr/>
        </p:nvGrpSpPr>
        <p:grpSpPr>
          <a:xfrm>
            <a:off x="2979524" y="3713494"/>
            <a:ext cx="1107446" cy="1315706"/>
            <a:chOff x="2979524" y="3713494"/>
            <a:chExt cx="1107446" cy="131570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0781041-669F-D141-BBA5-842B13F2B4E7}"/>
                </a:ext>
              </a:extLst>
            </p:cNvPr>
            <p:cNvGrpSpPr/>
            <p:nvPr/>
          </p:nvGrpSpPr>
          <p:grpSpPr>
            <a:xfrm>
              <a:off x="2979524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1993705-1C44-9344-9983-82C194837189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9814F0F-69EF-D44E-A1FD-90844589F126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EEE03E75-5D59-754D-A45E-CBECC56F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03" y="3854597"/>
              <a:ext cx="276670" cy="335617"/>
            </a:xfrm>
            <a:prstGeom prst="rect">
              <a:avLst/>
            </a:prstGeom>
          </p:spPr>
        </p:pic>
        <p:pic>
          <p:nvPicPr>
            <p:cNvPr id="126" name="Picture 125" descr="Text&#10;&#10;Description automatically generated">
              <a:extLst>
                <a:ext uri="{FF2B5EF4-FFF2-40B4-BE49-F238E27FC236}">
                  <a16:creationId xmlns:a16="http://schemas.microsoft.com/office/drawing/2014/main" id="{5B4D28FD-F8DD-DC48-BDA8-9A0864F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513" y="4268939"/>
              <a:ext cx="324649" cy="324649"/>
            </a:xfrm>
            <a:prstGeom prst="rect">
              <a:avLst/>
            </a:prstGeom>
          </p:spPr>
        </p:pic>
        <p:pic>
          <p:nvPicPr>
            <p:cNvPr id="127" name="Picture 126" descr="Qr code&#10;&#10;Description automatically generated">
              <a:extLst>
                <a:ext uri="{FF2B5EF4-FFF2-40B4-BE49-F238E27FC236}">
                  <a16:creationId xmlns:a16="http://schemas.microsoft.com/office/drawing/2014/main" id="{A1C0DFB9-4ED8-274A-8111-E72CF512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26024" y="3767253"/>
              <a:ext cx="378840" cy="553527"/>
            </a:xfrm>
            <a:prstGeom prst="rect">
              <a:avLst/>
            </a:prstGeom>
          </p:spPr>
        </p:pic>
        <p:pic>
          <p:nvPicPr>
            <p:cNvPr id="128" name="Picture 127" descr="Icon&#10;&#10;Description automatically generated">
              <a:extLst>
                <a:ext uri="{FF2B5EF4-FFF2-40B4-BE49-F238E27FC236}">
                  <a16:creationId xmlns:a16="http://schemas.microsoft.com/office/drawing/2014/main" id="{A71FAFD6-E0D4-EC47-9C8F-90033C53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024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33B88F80-4F6E-7F46-BCC7-318F83A5D25D}"/>
              </a:ext>
            </a:extLst>
          </p:cNvPr>
          <p:cNvGrpSpPr/>
          <p:nvPr/>
        </p:nvGrpSpPr>
        <p:grpSpPr>
          <a:xfrm>
            <a:off x="8119718" y="2875506"/>
            <a:ext cx="1107446" cy="1315706"/>
            <a:chOff x="8119720" y="2875506"/>
            <a:chExt cx="1107446" cy="131570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C424AC-14AC-F04B-AF69-44CBA1BC8F01}"/>
                </a:ext>
              </a:extLst>
            </p:cNvPr>
            <p:cNvSpPr/>
            <p:nvPr/>
          </p:nvSpPr>
          <p:spPr>
            <a:xfrm>
              <a:off x="8119720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22691F-11B2-494F-A661-0396ABB85F5B}"/>
                </a:ext>
              </a:extLst>
            </p:cNvPr>
            <p:cNvGrpSpPr/>
            <p:nvPr/>
          </p:nvGrpSpPr>
          <p:grpSpPr>
            <a:xfrm>
              <a:off x="8303626" y="3769992"/>
              <a:ext cx="775051" cy="341137"/>
              <a:chOff x="8303626" y="5089084"/>
              <a:chExt cx="775051" cy="341137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A705341-CB58-D24C-A083-8ABC0FC3B8FD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16483F8-92CC-BA4C-9842-A43D008FB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BDA371B-05C4-AA4B-8707-048B02A50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6CAA28-FFD2-1246-810E-B5B837019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8501CE6-9F3C-2A4F-AB9D-EF65EEEE7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A0609C8-EC93-E04D-8183-9F4BEEA52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DCC7BA7-6D89-FE4B-BA6E-CB0BE17D1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03F47BD-B044-3948-A2B2-CBF7592E7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98A5014-92E6-8046-8357-8B0088519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641FC-B0A8-F946-9B10-FC309FA4E21E}"/>
                </a:ext>
              </a:extLst>
            </p:cNvPr>
            <p:cNvSpPr txBox="1"/>
            <p:nvPr/>
          </p:nvSpPr>
          <p:spPr>
            <a:xfrm>
              <a:off x="8268762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2E9CC1-ACAE-FC4A-8F5A-B1AE94E599F1}"/>
                </a:ext>
              </a:extLst>
            </p:cNvPr>
            <p:cNvSpPr txBox="1"/>
            <p:nvPr/>
          </p:nvSpPr>
          <p:spPr>
            <a:xfrm>
              <a:off x="8167922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B7A80578-B63F-494B-B851-55EEDAD5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732488" y="2917174"/>
              <a:ext cx="222038" cy="470338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BF5906B-74BD-1E48-9D23-A826EF3D0E2E}"/>
              </a:ext>
            </a:extLst>
          </p:cNvPr>
          <p:cNvGrpSpPr/>
          <p:nvPr/>
        </p:nvGrpSpPr>
        <p:grpSpPr>
          <a:xfrm>
            <a:off x="9448406" y="2875506"/>
            <a:ext cx="1107446" cy="1315706"/>
            <a:chOff x="9448408" y="2875506"/>
            <a:chExt cx="1107446" cy="131570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6AF2D5E-DAE9-D64A-B1C0-5C8DD7EFC77B}"/>
                </a:ext>
              </a:extLst>
            </p:cNvPr>
            <p:cNvSpPr/>
            <p:nvPr/>
          </p:nvSpPr>
          <p:spPr>
            <a:xfrm>
              <a:off x="9448408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CC4A468-4940-5B4C-921C-F3D1600B1EBC}"/>
                </a:ext>
              </a:extLst>
            </p:cNvPr>
            <p:cNvGrpSpPr/>
            <p:nvPr/>
          </p:nvGrpSpPr>
          <p:grpSpPr>
            <a:xfrm>
              <a:off x="9632314" y="3769992"/>
              <a:ext cx="775051" cy="341137"/>
              <a:chOff x="8303626" y="5089084"/>
              <a:chExt cx="775051" cy="341137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495D8B9-7AA7-E14C-A520-9E6C73BD94C8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0EE17B3-6558-E643-81F8-511D64D46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F551283-04E8-9344-BB70-6636DF293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5BC55E4-31BB-AF41-80CD-FAAFDEC1A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8C61BDA-C66D-2545-93B8-8B8848D43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8AAD840-772F-5642-BB78-8B3117414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A808D18-E74A-7448-AF1A-70B52C6A5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BA67CA1-06FC-5F47-B83B-13ADD1A22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284A2DA-00C8-1F44-ADC0-552D7A1B5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EEAF579-E372-DA48-B4A4-8375CFCB8AD5}"/>
                </a:ext>
              </a:extLst>
            </p:cNvPr>
            <p:cNvSpPr txBox="1"/>
            <p:nvPr/>
          </p:nvSpPr>
          <p:spPr>
            <a:xfrm>
              <a:off x="9597450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2AB49E8-FB32-ED41-844C-73D25FB79462}"/>
                </a:ext>
              </a:extLst>
            </p:cNvPr>
            <p:cNvSpPr txBox="1"/>
            <p:nvPr/>
          </p:nvSpPr>
          <p:spPr>
            <a:xfrm>
              <a:off x="9496610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183" name="Picture 182" descr="Icon&#10;&#10;Description automatically generated">
              <a:extLst>
                <a:ext uri="{FF2B5EF4-FFF2-40B4-BE49-F238E27FC236}">
                  <a16:creationId xmlns:a16="http://schemas.microsoft.com/office/drawing/2014/main" id="{00F87636-B449-C941-90A2-FE96EF7B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0061176" y="2917174"/>
              <a:ext cx="222038" cy="470338"/>
            </a:xfrm>
            <a:prstGeom prst="rect">
              <a:avLst/>
            </a:prstGeom>
          </p:spPr>
        </p:pic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3616524-394C-A24B-99E1-27CE8393EEB7}"/>
              </a:ext>
            </a:extLst>
          </p:cNvPr>
          <p:cNvGrpSpPr/>
          <p:nvPr/>
        </p:nvGrpSpPr>
        <p:grpSpPr>
          <a:xfrm>
            <a:off x="10777094" y="2875506"/>
            <a:ext cx="1107446" cy="1315706"/>
            <a:chOff x="10777096" y="2875506"/>
            <a:chExt cx="1107446" cy="131570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8226171-AC71-724C-B9E9-43E58EC0E716}"/>
                </a:ext>
              </a:extLst>
            </p:cNvPr>
            <p:cNvSpPr/>
            <p:nvPr/>
          </p:nvSpPr>
          <p:spPr>
            <a:xfrm>
              <a:off x="10777096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BAD635F-9DFD-0945-9E89-BCC71AEF4896}"/>
                </a:ext>
              </a:extLst>
            </p:cNvPr>
            <p:cNvGrpSpPr/>
            <p:nvPr/>
          </p:nvGrpSpPr>
          <p:grpSpPr>
            <a:xfrm>
              <a:off x="10961002" y="3769992"/>
              <a:ext cx="775051" cy="341137"/>
              <a:chOff x="8303626" y="5089084"/>
              <a:chExt cx="775051" cy="341137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D053004-643E-214C-8C71-4110911DFCFA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6BF4995-687F-F242-800F-18A0BC7CC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166595E-9AC7-154D-90F6-042611C41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45157AC-D66E-6E4C-B33B-FBACFE359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7F1F116-09A6-2147-81FC-6922C569D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D8108136-4D04-9840-9056-601D07AC9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F9ED3E-97AA-A240-96B4-DF8C00BB3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43F6573-00B0-EA46-AD85-6B34C4FAA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66824F5-F099-E74B-9331-FAFE096B2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2D230C4-4034-D74B-AFAB-118660347C66}"/>
                </a:ext>
              </a:extLst>
            </p:cNvPr>
            <p:cNvSpPr txBox="1"/>
            <p:nvPr/>
          </p:nvSpPr>
          <p:spPr>
            <a:xfrm>
              <a:off x="10926138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B9F87D7-5E3B-EC4A-A05C-D690698D3D95}"/>
                </a:ext>
              </a:extLst>
            </p:cNvPr>
            <p:cNvSpPr txBox="1"/>
            <p:nvPr/>
          </p:nvSpPr>
          <p:spPr>
            <a:xfrm>
              <a:off x="10825298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197" name="Picture 196" descr="Icon&#10;&#10;Description automatically generated">
              <a:extLst>
                <a:ext uri="{FF2B5EF4-FFF2-40B4-BE49-F238E27FC236}">
                  <a16:creationId xmlns:a16="http://schemas.microsoft.com/office/drawing/2014/main" id="{A270E9BA-E12D-5D43-BFD7-28BE88922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1389864" y="2917174"/>
              <a:ext cx="222038" cy="470338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65FCDE-05E8-1743-AC01-9F576D9A5C9C}"/>
              </a:ext>
            </a:extLst>
          </p:cNvPr>
          <p:cNvCxnSpPr>
            <a:cxnSpLocks/>
          </p:cNvCxnSpPr>
          <p:nvPr/>
        </p:nvCxnSpPr>
        <p:spPr>
          <a:xfrm>
            <a:off x="4086970" y="4659071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F3E9775-C636-8A44-AA81-774D11875A19}"/>
              </a:ext>
            </a:extLst>
          </p:cNvPr>
          <p:cNvCxnSpPr>
            <a:cxnSpLocks/>
          </p:cNvCxnSpPr>
          <p:nvPr/>
        </p:nvCxnSpPr>
        <p:spPr>
          <a:xfrm>
            <a:off x="7219951" y="3799488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99D0AE-A157-1445-A6F4-09FE3E2BF1F8}"/>
              </a:ext>
            </a:extLst>
          </p:cNvPr>
          <p:cNvSpPr/>
          <p:nvPr/>
        </p:nvSpPr>
        <p:spPr>
          <a:xfrm>
            <a:off x="4972050" y="4305300"/>
            <a:ext cx="2247900" cy="723900"/>
          </a:xfrm>
          <a:prstGeom prst="rect">
            <a:avLst/>
          </a:prstGeom>
          <a:solidFill>
            <a:srgbClr val="3B4952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Hardware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C48FE1-ADEA-CF4B-A7BD-2F00348F194B}"/>
              </a:ext>
            </a:extLst>
          </p:cNvPr>
          <p:cNvSpPr/>
          <p:nvPr/>
        </p:nvSpPr>
        <p:spPr>
          <a:xfrm>
            <a:off x="4972050" y="3429000"/>
            <a:ext cx="2247900" cy="723900"/>
          </a:xfrm>
          <a:prstGeom prst="rect">
            <a:avLst/>
          </a:prstGeom>
          <a:solidFill>
            <a:srgbClr val="96B5CA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4952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 (kernel)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4E1F4F-B612-D04F-8BF6-B3B106453BE1}"/>
              </a:ext>
            </a:extLst>
          </p:cNvPr>
          <p:cNvSpPr/>
          <p:nvPr/>
        </p:nvSpPr>
        <p:spPr>
          <a:xfrm>
            <a:off x="4972050" y="2552700"/>
            <a:ext cx="2247900" cy="723900"/>
          </a:xfrm>
          <a:prstGeom prst="rect">
            <a:avLst/>
          </a:prstGeom>
          <a:solidFill>
            <a:srgbClr val="A6CDEC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5585D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309007-A64D-B341-988A-ECF7B57605DC}"/>
              </a:ext>
            </a:extLst>
          </p:cNvPr>
          <p:cNvGrpSpPr/>
          <p:nvPr/>
        </p:nvGrpSpPr>
        <p:grpSpPr>
          <a:xfrm>
            <a:off x="1649968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DCF292-60E0-214E-A327-808F225DD1A2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3386B3-4306-AC4B-9787-2A859F453950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2497F0-0D79-674A-84F3-038B53530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46" y="3854598"/>
            <a:ext cx="276670" cy="33561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12B430-A211-E340-A487-3E9AFDF85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57" y="4268940"/>
            <a:ext cx="324649" cy="324649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FDCA1FD-497D-074F-B868-9CDFAB42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6467" y="3767254"/>
            <a:ext cx="378840" cy="5535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03B1826-928D-DA42-8098-F9D88AA32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68" y="4333292"/>
            <a:ext cx="484146" cy="209454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EB4C66-0647-DA4E-85BF-3F20DDF05CCD}"/>
              </a:ext>
            </a:extLst>
          </p:cNvPr>
          <p:cNvGrpSpPr/>
          <p:nvPr/>
        </p:nvGrpSpPr>
        <p:grpSpPr>
          <a:xfrm>
            <a:off x="320410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E46B093-7A3A-A04E-A45D-55315B75A58F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17FAA7F-67A7-3648-B3C2-68BC425F8C7F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791241B7-904A-0744-AAC6-040C93EB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8" y="3854598"/>
            <a:ext cx="276670" cy="335617"/>
          </a:xfrm>
          <a:prstGeom prst="rect">
            <a:avLst/>
          </a:prstGeom>
        </p:spPr>
      </p:pic>
      <p:pic>
        <p:nvPicPr>
          <p:cNvPr id="119" name="Picture 118" descr="Text&#10;&#10;Description automatically generated">
            <a:extLst>
              <a:ext uri="{FF2B5EF4-FFF2-40B4-BE49-F238E27FC236}">
                <a16:creationId xmlns:a16="http://schemas.microsoft.com/office/drawing/2014/main" id="{CDA9B15C-FECA-7D4F-97D7-541BE837E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" y="4268940"/>
            <a:ext cx="324649" cy="324649"/>
          </a:xfrm>
          <a:prstGeom prst="rect">
            <a:avLst/>
          </a:prstGeom>
        </p:spPr>
      </p:pic>
      <p:pic>
        <p:nvPicPr>
          <p:cNvPr id="120" name="Picture 119" descr="Qr code&#10;&#10;Description automatically generated">
            <a:extLst>
              <a:ext uri="{FF2B5EF4-FFF2-40B4-BE49-F238E27FC236}">
                <a16:creationId xmlns:a16="http://schemas.microsoft.com/office/drawing/2014/main" id="{97E3DFDD-21D1-B44F-8B76-546FE0730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6909" y="3767254"/>
            <a:ext cx="378840" cy="553527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1B20AF7B-2AC7-1C47-ADD3-77231ECC5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4333292"/>
            <a:ext cx="484146" cy="209454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781041-669F-D141-BBA5-842B13F2B4E7}"/>
              </a:ext>
            </a:extLst>
          </p:cNvPr>
          <p:cNvGrpSpPr/>
          <p:nvPr/>
        </p:nvGrpSpPr>
        <p:grpSpPr>
          <a:xfrm>
            <a:off x="2979524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1993705-1C44-9344-9983-82C194837189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814F0F-69EF-D44E-A1FD-90844589F126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125" name="Picture 124" descr="Icon&#10;&#10;Description automatically generated">
            <a:extLst>
              <a:ext uri="{FF2B5EF4-FFF2-40B4-BE49-F238E27FC236}">
                <a16:creationId xmlns:a16="http://schemas.microsoft.com/office/drawing/2014/main" id="{EEE03E75-5D59-754D-A45E-CBECC56F2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04" y="3854598"/>
            <a:ext cx="276670" cy="335617"/>
          </a:xfrm>
          <a:prstGeom prst="rect">
            <a:avLst/>
          </a:prstGeom>
        </p:spPr>
      </p:pic>
      <p:pic>
        <p:nvPicPr>
          <p:cNvPr id="126" name="Picture 125" descr="Text&#10;&#10;Description automatically generated">
            <a:extLst>
              <a:ext uri="{FF2B5EF4-FFF2-40B4-BE49-F238E27FC236}">
                <a16:creationId xmlns:a16="http://schemas.microsoft.com/office/drawing/2014/main" id="{5B4D28FD-F8DD-DC48-BDA8-9A0864FBA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14" y="4268940"/>
            <a:ext cx="324649" cy="324649"/>
          </a:xfrm>
          <a:prstGeom prst="rect">
            <a:avLst/>
          </a:prstGeom>
        </p:spPr>
      </p:pic>
      <p:pic>
        <p:nvPicPr>
          <p:cNvPr id="127" name="Picture 126" descr="Qr code&#10;&#10;Description automatically generated">
            <a:extLst>
              <a:ext uri="{FF2B5EF4-FFF2-40B4-BE49-F238E27FC236}">
                <a16:creationId xmlns:a16="http://schemas.microsoft.com/office/drawing/2014/main" id="{A1C0DFB9-4ED8-274A-8111-E72CF512B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6024" y="3767254"/>
            <a:ext cx="378840" cy="553527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A71FAFD6-E0D4-EC47-9C8F-90033C53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24" y="4333292"/>
            <a:ext cx="484146" cy="209454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0C424AC-14AC-F04B-AF69-44CBA1BC8F01}"/>
              </a:ext>
            </a:extLst>
          </p:cNvPr>
          <p:cNvSpPr/>
          <p:nvPr/>
        </p:nvSpPr>
        <p:spPr>
          <a:xfrm>
            <a:off x="8119720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2691F-11B2-494F-A661-0396ABB85F5B}"/>
              </a:ext>
            </a:extLst>
          </p:cNvPr>
          <p:cNvGrpSpPr/>
          <p:nvPr/>
        </p:nvGrpSpPr>
        <p:grpSpPr>
          <a:xfrm>
            <a:off x="8303627" y="3769993"/>
            <a:ext cx="775051" cy="341137"/>
            <a:chOff x="8303626" y="5089084"/>
            <a:chExt cx="775051" cy="34113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705341-CB58-D24C-A083-8ABC0FC3B8FD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16483F8-92CC-BA4C-9842-A43D008FB5AA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BDA371B-05C4-AA4B-8707-048B02A505BD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6CAA28-FFD2-1246-810E-B5B837019112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8501CE6-9F3C-2A4F-AB9D-EF65EEEE7861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A0609C8-EC93-E04D-8183-9F4BEEA52B71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DCC7BA7-6D89-FE4B-BA6E-CB0BE17D1431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03F47BD-B044-3948-A2B2-CBF7592E7E0A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98A5014-92E6-8046-8357-8B008851980C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3641FC-B0A8-F946-9B10-FC309FA4E21E}"/>
              </a:ext>
            </a:extLst>
          </p:cNvPr>
          <p:cNvSpPr txBox="1"/>
          <p:nvPr/>
        </p:nvSpPr>
        <p:spPr>
          <a:xfrm>
            <a:off x="8268762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2E9CC1-ACAE-FC4A-8F5A-B1AE94E599F1}"/>
              </a:ext>
            </a:extLst>
          </p:cNvPr>
          <p:cNvSpPr txBox="1"/>
          <p:nvPr/>
        </p:nvSpPr>
        <p:spPr>
          <a:xfrm>
            <a:off x="8167923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B7A80578-B63F-494B-B851-55EEDAD5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8732488" y="2917174"/>
            <a:ext cx="222038" cy="470338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06AF2D5E-DAE9-D64A-B1C0-5C8DD7EFC77B}"/>
              </a:ext>
            </a:extLst>
          </p:cNvPr>
          <p:cNvSpPr/>
          <p:nvPr/>
        </p:nvSpPr>
        <p:spPr>
          <a:xfrm>
            <a:off x="9448408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CC4A468-4940-5B4C-921C-F3D1600B1EBC}"/>
              </a:ext>
            </a:extLst>
          </p:cNvPr>
          <p:cNvGrpSpPr/>
          <p:nvPr/>
        </p:nvGrpSpPr>
        <p:grpSpPr>
          <a:xfrm>
            <a:off x="9632315" y="3769993"/>
            <a:ext cx="775051" cy="341137"/>
            <a:chOff x="8303626" y="5089084"/>
            <a:chExt cx="775051" cy="34113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495D8B9-7AA7-E14C-A520-9E6C73BD94C8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0EE17B3-6558-E643-81F8-511D64D4610E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F551283-04E8-9344-BB70-6636DF293A41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5BC55E4-31BB-AF41-80CD-FAAFDEC1A7EA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8C61BDA-C66D-2545-93B8-8B8848D434B7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8AAD840-772F-5642-BB78-8B3117414F8C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A808D18-E74A-7448-AF1A-70B52C6A56B9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BA67CA1-06FC-5F47-B83B-13ADD1A2291C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284A2DA-00C8-1F44-ADC0-552D7A1B5E99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AEEAF579-E372-DA48-B4A4-8375CFCB8AD5}"/>
              </a:ext>
            </a:extLst>
          </p:cNvPr>
          <p:cNvSpPr txBox="1"/>
          <p:nvPr/>
        </p:nvSpPr>
        <p:spPr>
          <a:xfrm>
            <a:off x="9597450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2AB49E8-FB32-ED41-844C-73D25FB79462}"/>
              </a:ext>
            </a:extLst>
          </p:cNvPr>
          <p:cNvSpPr txBox="1"/>
          <p:nvPr/>
        </p:nvSpPr>
        <p:spPr>
          <a:xfrm>
            <a:off x="9496611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183" name="Picture 182" descr="Icon&#10;&#10;Description automatically generated">
            <a:extLst>
              <a:ext uri="{FF2B5EF4-FFF2-40B4-BE49-F238E27FC236}">
                <a16:creationId xmlns:a16="http://schemas.microsoft.com/office/drawing/2014/main" id="{00F87636-B449-C941-90A2-FE96EF7B0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061176" y="2917174"/>
            <a:ext cx="222038" cy="470338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28226171-AC71-724C-B9E9-43E58EC0E716}"/>
              </a:ext>
            </a:extLst>
          </p:cNvPr>
          <p:cNvSpPr/>
          <p:nvPr/>
        </p:nvSpPr>
        <p:spPr>
          <a:xfrm>
            <a:off x="10777096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AD635F-9DFD-0945-9E89-BCC71AEF4896}"/>
              </a:ext>
            </a:extLst>
          </p:cNvPr>
          <p:cNvGrpSpPr/>
          <p:nvPr/>
        </p:nvGrpSpPr>
        <p:grpSpPr>
          <a:xfrm>
            <a:off x="10961003" y="3769993"/>
            <a:ext cx="775051" cy="341137"/>
            <a:chOff x="8303626" y="5089084"/>
            <a:chExt cx="775051" cy="34113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D053004-643E-214C-8C71-4110911DFCFA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6BF4995-687F-F242-800F-18A0BC7CCF4A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166595E-9AC7-154D-90F6-042611C413C0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45157AC-D66E-6E4C-B33B-FBACFE3597C0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7F1F116-09A6-2147-81FC-6922C569D859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8108136-4D04-9840-9056-601D07AC9BB6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7F9ED3E-97AA-A240-96B4-DF8C00BB3553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43F6573-00B0-EA46-AD85-6B34C4FAA8E7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66824F5-F099-E74B-9331-FAFE096B2129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52D230C4-4034-D74B-AFAB-118660347C66}"/>
              </a:ext>
            </a:extLst>
          </p:cNvPr>
          <p:cNvSpPr txBox="1"/>
          <p:nvPr/>
        </p:nvSpPr>
        <p:spPr>
          <a:xfrm>
            <a:off x="10926138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B9F87D7-5E3B-EC4A-A05C-D690698D3D95}"/>
              </a:ext>
            </a:extLst>
          </p:cNvPr>
          <p:cNvSpPr txBox="1"/>
          <p:nvPr/>
        </p:nvSpPr>
        <p:spPr>
          <a:xfrm>
            <a:off x="10825299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197" name="Picture 196" descr="Icon&#10;&#10;Description automatically generated">
            <a:extLst>
              <a:ext uri="{FF2B5EF4-FFF2-40B4-BE49-F238E27FC236}">
                <a16:creationId xmlns:a16="http://schemas.microsoft.com/office/drawing/2014/main" id="{A270E9BA-E12D-5D43-BFD7-28BE8892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389864" y="2917174"/>
            <a:ext cx="222038" cy="47033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65FCDE-05E8-1743-AC01-9F576D9A5C9C}"/>
              </a:ext>
            </a:extLst>
          </p:cNvPr>
          <p:cNvCxnSpPr>
            <a:cxnSpLocks/>
          </p:cNvCxnSpPr>
          <p:nvPr/>
        </p:nvCxnSpPr>
        <p:spPr>
          <a:xfrm>
            <a:off x="4086970" y="4659071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F3E9775-C636-8A44-AA81-774D11875A19}"/>
              </a:ext>
            </a:extLst>
          </p:cNvPr>
          <p:cNvCxnSpPr>
            <a:cxnSpLocks/>
          </p:cNvCxnSpPr>
          <p:nvPr/>
        </p:nvCxnSpPr>
        <p:spPr>
          <a:xfrm>
            <a:off x="7219951" y="3799488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24F7FE-C4F6-D142-B449-2F0A0AFFE7C1}"/>
              </a:ext>
            </a:extLst>
          </p:cNvPr>
          <p:cNvGrpSpPr/>
          <p:nvPr/>
        </p:nvGrpSpPr>
        <p:grpSpPr>
          <a:xfrm>
            <a:off x="297370" y="5189550"/>
            <a:ext cx="3694838" cy="540758"/>
            <a:chOff x="297370" y="5189550"/>
            <a:chExt cx="3694838" cy="54075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08F4922-3A2E-C141-B6C0-01C9B7EDC8EF}"/>
                </a:ext>
              </a:extLst>
            </p:cNvPr>
            <p:cNvSpPr txBox="1"/>
            <p:nvPr/>
          </p:nvSpPr>
          <p:spPr>
            <a:xfrm>
              <a:off x="297370" y="5330198"/>
              <a:ext cx="36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rPr>
                <a:t>VM model</a:t>
              </a:r>
            </a:p>
          </p:txBody>
        </p:sp>
        <p:sp>
          <p:nvSpPr>
            <p:cNvPr id="71" name="Left Bracket 70">
              <a:extLst>
                <a:ext uri="{FF2B5EF4-FFF2-40B4-BE49-F238E27FC236}">
                  <a16:creationId xmlns:a16="http://schemas.microsoft.com/office/drawing/2014/main" id="{DB70E874-2424-564B-90F8-51B2684E3351}"/>
                </a:ext>
              </a:extLst>
            </p:cNvPr>
            <p:cNvSpPr/>
            <p:nvPr/>
          </p:nvSpPr>
          <p:spPr>
            <a:xfrm rot="16200000">
              <a:off x="2105320" y="3404639"/>
              <a:ext cx="101977" cy="3671799"/>
            </a:xfrm>
            <a:prstGeom prst="leftBracke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1A36C-D556-1442-A136-59A1B1DA4030}"/>
              </a:ext>
            </a:extLst>
          </p:cNvPr>
          <p:cNvGrpSpPr/>
          <p:nvPr/>
        </p:nvGrpSpPr>
        <p:grpSpPr>
          <a:xfrm>
            <a:off x="8144172" y="4348603"/>
            <a:ext cx="3694838" cy="1464087"/>
            <a:chOff x="8144172" y="4348603"/>
            <a:chExt cx="3694838" cy="146408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9CEA14-17CE-894C-B1C5-BA540CF98952}"/>
                </a:ext>
              </a:extLst>
            </p:cNvPr>
            <p:cNvSpPr txBox="1"/>
            <p:nvPr/>
          </p:nvSpPr>
          <p:spPr>
            <a:xfrm>
              <a:off x="8144172" y="4489251"/>
              <a:ext cx="3671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rPr>
                <a:t>Container model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Smaller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Faster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Lighter weight</a:t>
              </a:r>
            </a:p>
          </p:txBody>
        </p:sp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91A1B4ED-F13C-4C4B-9A08-600920B1949C}"/>
                </a:ext>
              </a:extLst>
            </p:cNvPr>
            <p:cNvSpPr/>
            <p:nvPr/>
          </p:nvSpPr>
          <p:spPr>
            <a:xfrm rot="16200000">
              <a:off x="9952122" y="2563692"/>
              <a:ext cx="101977" cy="3671799"/>
            </a:xfrm>
            <a:prstGeom prst="leftBracke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29B617-8A41-684A-873D-904F138BE12D}"/>
              </a:ext>
            </a:extLst>
          </p:cNvPr>
          <p:cNvSpPr txBox="1"/>
          <p:nvPr/>
        </p:nvSpPr>
        <p:spPr>
          <a:xfrm>
            <a:off x="8167212" y="5710619"/>
            <a:ext cx="364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Light"/>
                <a:ea typeface="+mn-ea"/>
                <a:cs typeface="+mn-cs"/>
              </a:rPr>
              <a:t>Better app density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F59F-4E61-0442-B8D8-AEB6EE7C2487}"/>
              </a:ext>
            </a:extLst>
          </p:cNvPr>
          <p:cNvSpPr/>
          <p:nvPr/>
        </p:nvSpPr>
        <p:spPr>
          <a:xfrm>
            <a:off x="320408" y="3050453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B7F9A-3DFF-A64C-8B14-36AB7E9F76C3}"/>
              </a:ext>
            </a:extLst>
          </p:cNvPr>
          <p:cNvSpPr/>
          <p:nvPr/>
        </p:nvSpPr>
        <p:spPr>
          <a:xfrm>
            <a:off x="1649966" y="3054555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833C9-C282-974D-9FA4-C62B23AC18F0}"/>
              </a:ext>
            </a:extLst>
          </p:cNvPr>
          <p:cNvSpPr/>
          <p:nvPr/>
        </p:nvSpPr>
        <p:spPr>
          <a:xfrm>
            <a:off x="2979524" y="3058657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2CE495-1475-EE46-95BD-3D1F9C785142}"/>
              </a:ext>
            </a:extLst>
          </p:cNvPr>
          <p:cNvSpPr/>
          <p:nvPr/>
        </p:nvSpPr>
        <p:spPr>
          <a:xfrm>
            <a:off x="320408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B6465C-B654-4E47-A8E8-35B6BD15B0B9}"/>
              </a:ext>
            </a:extLst>
          </p:cNvPr>
          <p:cNvSpPr/>
          <p:nvPr/>
        </p:nvSpPr>
        <p:spPr>
          <a:xfrm>
            <a:off x="1649096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825BB4-D7EA-BC44-9CA1-9FB30B4E6FEF}"/>
              </a:ext>
            </a:extLst>
          </p:cNvPr>
          <p:cNvSpPr/>
          <p:nvPr/>
        </p:nvSpPr>
        <p:spPr>
          <a:xfrm>
            <a:off x="2977784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B4422B-35E6-AB4D-A182-8BCEF4727BD4}"/>
              </a:ext>
            </a:extLst>
          </p:cNvPr>
          <p:cNvSpPr/>
          <p:nvPr/>
        </p:nvSpPr>
        <p:spPr>
          <a:xfrm>
            <a:off x="8119720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5E50B6B-9A02-DB44-8953-93D5C0282185}"/>
              </a:ext>
            </a:extLst>
          </p:cNvPr>
          <p:cNvSpPr/>
          <p:nvPr/>
        </p:nvSpPr>
        <p:spPr>
          <a:xfrm>
            <a:off x="9448408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5143BD2-7037-8849-8B08-FE601832A417}"/>
              </a:ext>
            </a:extLst>
          </p:cNvPr>
          <p:cNvSpPr/>
          <p:nvPr/>
        </p:nvSpPr>
        <p:spPr>
          <a:xfrm>
            <a:off x="10777096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9098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092F9C5-2718-B143-9E05-FE0D8B59B15C}"/>
              </a:ext>
            </a:extLst>
          </p:cNvPr>
          <p:cNvGrpSpPr/>
          <p:nvPr/>
        </p:nvGrpSpPr>
        <p:grpSpPr>
          <a:xfrm>
            <a:off x="1103321" y="543706"/>
            <a:ext cx="1127045" cy="1499190"/>
            <a:chOff x="431495" y="2594345"/>
            <a:chExt cx="1127045" cy="1499190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A6EF32A8-AB3A-F34A-A8A8-5AD0F2DFD695}"/>
                </a:ext>
              </a:extLst>
            </p:cNvPr>
            <p:cNvSpPr/>
            <p:nvPr/>
          </p:nvSpPr>
          <p:spPr>
            <a:xfrm rot="10800000" flipH="1">
              <a:off x="431495" y="2594345"/>
              <a:ext cx="1127045" cy="1499190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46">
                <a:spcBef>
                  <a:spcPts val="600"/>
                </a:spcBef>
                <a:defRPr/>
              </a:pPr>
              <a:endParaRPr lang="en-US" sz="2000" dirty="0">
                <a:solidFill>
                  <a:srgbClr val="FFFFFF"/>
                </a:solidFill>
                <a:latin typeface="Gotham Medium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9C78F7-3E78-FD46-AEA4-4268CD5AC2D3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2987749"/>
              <a:ext cx="22860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55B99-9ECD-9445-97E9-2F090E1992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085115"/>
              <a:ext cx="37588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A632DA-83A8-C740-A468-8BBA9CFD9983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182481"/>
              <a:ext cx="237067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6AAD62-15D3-5149-A2C7-5DF2F78EE2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279847"/>
              <a:ext cx="14905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909072-4F44-4F41-B3E2-7E469D4E8729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377213"/>
              <a:ext cx="513116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EB676BF-713E-B446-9585-AB1CFB234447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474579"/>
              <a:ext cx="19984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E0B4260-2A28-C44D-8A9D-E3397B41483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571945"/>
              <a:ext cx="37588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4C1846-20A5-224D-A1B4-4B6517EE49DE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669311"/>
              <a:ext cx="202362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C013C-8EA1-EC46-925A-FA321E5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766677"/>
              <a:ext cx="267583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DFCD05-B418-C24A-ABD4-F07106B84ACA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864043"/>
              <a:ext cx="6773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F60A17-A12B-C94B-AA3F-EEAE46B0EE75}"/>
                </a:ext>
              </a:extLst>
            </p:cNvPr>
            <p:cNvCxnSpPr/>
            <p:nvPr/>
          </p:nvCxnSpPr>
          <p:spPr>
            <a:xfrm>
              <a:off x="537817" y="3961409"/>
              <a:ext cx="45720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5497F6-B18F-B94C-8D29-73A86D20A7C1}"/>
                </a:ext>
              </a:extLst>
            </p:cNvPr>
            <p:cNvCxnSpPr>
              <a:cxnSpLocks/>
            </p:cNvCxnSpPr>
            <p:nvPr/>
          </p:nvCxnSpPr>
          <p:spPr>
            <a:xfrm>
              <a:off x="737666" y="3279847"/>
              <a:ext cx="14905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CA233B-E17A-5643-8938-BA0C6425D8AB}"/>
                </a:ext>
              </a:extLst>
            </p:cNvPr>
            <p:cNvCxnSpPr>
              <a:cxnSpLocks/>
            </p:cNvCxnSpPr>
            <p:nvPr/>
          </p:nvCxnSpPr>
          <p:spPr>
            <a:xfrm>
              <a:off x="1105084" y="3377213"/>
              <a:ext cx="254883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428129-EEA4-2845-B837-5A8675375B7E}"/>
                </a:ext>
              </a:extLst>
            </p:cNvPr>
            <p:cNvCxnSpPr>
              <a:cxnSpLocks/>
            </p:cNvCxnSpPr>
            <p:nvPr/>
          </p:nvCxnSpPr>
          <p:spPr>
            <a:xfrm>
              <a:off x="786791" y="3474579"/>
              <a:ext cx="6940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403052-D014-3D46-8C31-4E744649EDFA}"/>
                </a:ext>
              </a:extLst>
            </p:cNvPr>
            <p:cNvCxnSpPr>
              <a:cxnSpLocks/>
            </p:cNvCxnSpPr>
            <p:nvPr/>
          </p:nvCxnSpPr>
          <p:spPr>
            <a:xfrm>
              <a:off x="925608" y="3766677"/>
              <a:ext cx="6940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BD743C-75A8-6249-838C-5FD41D92EDD8}"/>
                </a:ext>
              </a:extLst>
            </p:cNvPr>
            <p:cNvSpPr txBox="1"/>
            <p:nvPr/>
          </p:nvSpPr>
          <p:spPr>
            <a:xfrm>
              <a:off x="431495" y="2598566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sz="2000" dirty="0">
                  <a:solidFill>
                    <a:srgbClr val="404040"/>
                  </a:solidFill>
                  <a:latin typeface="Gotham Medium"/>
                </a:rPr>
                <a:t>&lt;/&gt;</a:t>
              </a:r>
            </a:p>
          </p:txBody>
        </p:sp>
      </p:grpSp>
      <p:sp>
        <p:nvSpPr>
          <p:cNvPr id="35" name="Trapezium 34">
            <a:extLst>
              <a:ext uri="{FF2B5EF4-FFF2-40B4-BE49-F238E27FC236}">
                <a16:creationId xmlns:a16="http://schemas.microsoft.com/office/drawing/2014/main" id="{66A404B9-82A0-F64C-B855-F6FB12C82834}"/>
              </a:ext>
            </a:extLst>
          </p:cNvPr>
          <p:cNvSpPr/>
          <p:nvPr/>
        </p:nvSpPr>
        <p:spPr>
          <a:xfrm>
            <a:off x="1063111" y="4085453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5D0348-F88F-844E-A161-4DDB964A205C}"/>
              </a:ext>
            </a:extLst>
          </p:cNvPr>
          <p:cNvGrpSpPr/>
          <p:nvPr/>
        </p:nvGrpSpPr>
        <p:grpSpPr>
          <a:xfrm>
            <a:off x="5187830" y="3492550"/>
            <a:ext cx="1989978" cy="1098742"/>
            <a:chOff x="6619184" y="2862666"/>
            <a:chExt cx="1989978" cy="10987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B784A6D-1DE7-FE4E-A289-2E22D349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524" y="3040113"/>
              <a:ext cx="1707183" cy="823930"/>
            </a:xfrm>
            <a:prstGeom prst="rect">
              <a:avLst/>
            </a:prstGeom>
          </p:spPr>
        </p:pic>
        <p:sp>
          <p:nvSpPr>
            <p:cNvPr id="41" name="Google Shape;485;p31">
              <a:extLst>
                <a:ext uri="{FF2B5EF4-FFF2-40B4-BE49-F238E27FC236}">
                  <a16:creationId xmlns:a16="http://schemas.microsoft.com/office/drawing/2014/main" id="{630EF5DD-E760-6D4C-9F8F-64B68FE98E85}"/>
                </a:ext>
              </a:extLst>
            </p:cNvPr>
            <p:cNvSpPr/>
            <p:nvPr/>
          </p:nvSpPr>
          <p:spPr>
            <a:xfrm>
              <a:off x="6619184" y="2862666"/>
              <a:ext cx="1989978" cy="1098742"/>
            </a:xfrm>
            <a:prstGeom prst="roundRect">
              <a:avLst>
                <a:gd name="adj" fmla="val 1677"/>
              </a:avLst>
            </a:prstGeom>
            <a:noFill/>
            <a:ln w="9525" cap="flat" cmpd="sng">
              <a:solidFill>
                <a:srgbClr val="2754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6">
                <a:defRPr/>
              </a:pPr>
              <a:endParaRPr>
                <a:solidFill>
                  <a:srgbClr val="404040"/>
                </a:solidFill>
                <a:latin typeface="Gotham Medium"/>
              </a:endParaRP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EFE014-0550-A64B-BF4C-BAABA99B17E6}"/>
              </a:ext>
            </a:extLst>
          </p:cNvPr>
          <p:cNvCxnSpPr>
            <a:cxnSpLocks/>
          </p:cNvCxnSpPr>
          <p:nvPr/>
        </p:nvCxnSpPr>
        <p:spPr>
          <a:xfrm>
            <a:off x="2178859" y="2308379"/>
            <a:ext cx="0" cy="9718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63CE91-ECF8-B14A-BA79-DF5012E3E172}"/>
              </a:ext>
            </a:extLst>
          </p:cNvPr>
          <p:cNvCxnSpPr>
            <a:cxnSpLocks/>
          </p:cNvCxnSpPr>
          <p:nvPr/>
        </p:nvCxnSpPr>
        <p:spPr>
          <a:xfrm>
            <a:off x="3683566" y="4083203"/>
            <a:ext cx="128848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93B4EF1-A325-554F-9A27-E5B366ED6537}"/>
              </a:ext>
            </a:extLst>
          </p:cNvPr>
          <p:cNvGrpSpPr/>
          <p:nvPr/>
        </p:nvGrpSpPr>
        <p:grpSpPr>
          <a:xfrm>
            <a:off x="9110609" y="3505738"/>
            <a:ext cx="2078383" cy="1001377"/>
            <a:chOff x="9799697" y="2886928"/>
            <a:chExt cx="2078383" cy="100137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BD3920-0274-9E47-AB53-C69E3406663F}"/>
                </a:ext>
              </a:extLst>
            </p:cNvPr>
            <p:cNvSpPr/>
            <p:nvPr/>
          </p:nvSpPr>
          <p:spPr>
            <a:xfrm>
              <a:off x="9799697" y="2886928"/>
              <a:ext cx="2078383" cy="10013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376C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46">
                <a:spcBef>
                  <a:spcPts val="600"/>
                </a:spcBef>
                <a:defRPr/>
              </a:pPr>
              <a:endParaRPr lang="en-US" sz="2000" dirty="0">
                <a:solidFill>
                  <a:srgbClr val="FFFFFF"/>
                </a:solidFill>
                <a:latin typeface="Gotham Medium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CA3EFF-FEDF-2543-9479-5830FF82DC3A}"/>
                </a:ext>
              </a:extLst>
            </p:cNvPr>
            <p:cNvCxnSpPr>
              <a:cxnSpLocks/>
            </p:cNvCxnSpPr>
            <p:nvPr/>
          </p:nvCxnSpPr>
          <p:spPr>
            <a:xfrm>
              <a:off x="100283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70C209-0F16-034B-843C-AC5AFA23C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315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B5304A0-140F-4E4F-9867-783044D404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47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037706-E990-0D4D-A1AD-423EBAF2E567}"/>
                </a:ext>
              </a:extLst>
            </p:cNvPr>
            <p:cNvCxnSpPr>
              <a:cxnSpLocks/>
            </p:cNvCxnSpPr>
            <p:nvPr/>
          </p:nvCxnSpPr>
          <p:spPr>
            <a:xfrm>
              <a:off x="106379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3C52FD1-0AAF-B54F-838E-05444B7BED1B}"/>
                </a:ext>
              </a:extLst>
            </p:cNvPr>
            <p:cNvCxnSpPr>
              <a:cxnSpLocks/>
            </p:cNvCxnSpPr>
            <p:nvPr/>
          </p:nvCxnSpPr>
          <p:spPr>
            <a:xfrm>
              <a:off x="108411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1526277-2C65-FB4D-9853-D091437B6DFE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3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8D14CC-B3ED-7644-A7F4-5267458A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5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4B4EA6-3D46-344D-9BF3-EC0F96C87B3A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7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79291FC-03E4-8344-8EB2-9ABA8B6E576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39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DE01669-5DBF-EC4C-A5AC-DC0C8570A825}"/>
              </a:ext>
            </a:extLst>
          </p:cNvPr>
          <p:cNvCxnSpPr>
            <a:cxnSpLocks/>
          </p:cNvCxnSpPr>
          <p:nvPr/>
        </p:nvCxnSpPr>
        <p:spPr>
          <a:xfrm>
            <a:off x="7581206" y="4094244"/>
            <a:ext cx="118539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9CCC14-8D1B-1148-AA3F-1E923ACF53EE}"/>
              </a:ext>
            </a:extLst>
          </p:cNvPr>
          <p:cNvSpPr txBox="1"/>
          <p:nvPr/>
        </p:nvSpPr>
        <p:spPr>
          <a:xfrm>
            <a:off x="440328" y="4973888"/>
            <a:ext cx="34322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Build into container 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1B0CB-D020-E743-9CD1-37F2D2B4E83B}"/>
              </a:ext>
            </a:extLst>
          </p:cNvPr>
          <p:cNvSpPr txBox="1"/>
          <p:nvPr/>
        </p:nvSpPr>
        <p:spPr>
          <a:xfrm>
            <a:off x="5155402" y="4973888"/>
            <a:ext cx="227337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Host in a registry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6BDFA-D8BA-AD4A-9A8E-3C4E26A68D9D}"/>
              </a:ext>
            </a:extLst>
          </p:cNvPr>
          <p:cNvSpPr txBox="1"/>
          <p:nvPr/>
        </p:nvSpPr>
        <p:spPr>
          <a:xfrm>
            <a:off x="9042942" y="4962813"/>
            <a:ext cx="240803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Run in production</a:t>
            </a:r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BACDA4F4-36C1-744A-B591-C32B017B307F}"/>
              </a:ext>
            </a:extLst>
          </p:cNvPr>
          <p:cNvSpPr/>
          <p:nvPr/>
        </p:nvSpPr>
        <p:spPr>
          <a:xfrm>
            <a:off x="1067304" y="3882915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8" name="Trapezium 57">
            <a:extLst>
              <a:ext uri="{FF2B5EF4-FFF2-40B4-BE49-F238E27FC236}">
                <a16:creationId xmlns:a16="http://schemas.microsoft.com/office/drawing/2014/main" id="{CF906FB8-465C-804C-995E-504ABF652C50}"/>
              </a:ext>
            </a:extLst>
          </p:cNvPr>
          <p:cNvSpPr/>
          <p:nvPr/>
        </p:nvSpPr>
        <p:spPr>
          <a:xfrm>
            <a:off x="1063111" y="3680377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9" name="Trapezium 58">
            <a:extLst>
              <a:ext uri="{FF2B5EF4-FFF2-40B4-BE49-F238E27FC236}">
                <a16:creationId xmlns:a16="http://schemas.microsoft.com/office/drawing/2014/main" id="{124B52A5-42D6-364B-A64D-44424834B86D}"/>
              </a:ext>
            </a:extLst>
          </p:cNvPr>
          <p:cNvSpPr/>
          <p:nvPr/>
        </p:nvSpPr>
        <p:spPr>
          <a:xfrm>
            <a:off x="1058918" y="3477839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8" name="Folded Corner 47">
            <a:extLst>
              <a:ext uri="{FF2B5EF4-FFF2-40B4-BE49-F238E27FC236}">
                <a16:creationId xmlns:a16="http://schemas.microsoft.com/office/drawing/2014/main" id="{B82E2B55-EE50-3549-ACCD-8D3D985378C5}"/>
              </a:ext>
            </a:extLst>
          </p:cNvPr>
          <p:cNvSpPr/>
          <p:nvPr/>
        </p:nvSpPr>
        <p:spPr>
          <a:xfrm rot="10800000" flipH="1">
            <a:off x="2418005" y="543706"/>
            <a:ext cx="729687" cy="712117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589171-4816-3C44-AC72-D4F8EF28E209}"/>
              </a:ext>
            </a:extLst>
          </p:cNvPr>
          <p:cNvSpPr txBox="1"/>
          <p:nvPr/>
        </p:nvSpPr>
        <p:spPr>
          <a:xfrm>
            <a:off x="2418005" y="700484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sz="2000" dirty="0">
                <a:solidFill>
                  <a:srgbClr val="404040"/>
                </a:solidFill>
                <a:latin typeface="Gotham Medium"/>
              </a:rPr>
              <a:t>lib x</a:t>
            </a:r>
          </a:p>
        </p:txBody>
      </p: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CB62088A-04CB-EC4A-AB2A-2624DF7D573C}"/>
              </a:ext>
            </a:extLst>
          </p:cNvPr>
          <p:cNvSpPr/>
          <p:nvPr/>
        </p:nvSpPr>
        <p:spPr>
          <a:xfrm rot="10800000" flipH="1">
            <a:off x="2419373" y="1330780"/>
            <a:ext cx="729687" cy="712117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EF2665-5F11-7445-8E38-BC6D821612BB}"/>
              </a:ext>
            </a:extLst>
          </p:cNvPr>
          <p:cNvSpPr txBox="1"/>
          <p:nvPr/>
        </p:nvSpPr>
        <p:spPr>
          <a:xfrm>
            <a:off x="2419373" y="1487558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sz="2000" dirty="0">
                <a:solidFill>
                  <a:srgbClr val="404040"/>
                </a:solidFill>
                <a:latin typeface="Gotham Medium"/>
              </a:rPr>
              <a:t>lib y</a:t>
            </a:r>
          </a:p>
        </p:txBody>
      </p:sp>
    </p:spTree>
    <p:extLst>
      <p:ext uri="{BB962C8B-B14F-4D97-AF65-F5344CB8AC3E}">
        <p14:creationId xmlns:p14="http://schemas.microsoft.com/office/powerpoint/2010/main" val="2491273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  <p:bldP spid="45" grpId="0"/>
      <p:bldP spid="46" grpId="0"/>
      <p:bldP spid="53" grpId="0" animBg="1"/>
      <p:bldP spid="58" grpId="0" animBg="1"/>
      <p:bldP spid="5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501</Words>
  <Application>Microsoft Macintosh PowerPoint</Application>
  <PresentationFormat>Widescreen</PresentationFormat>
  <Paragraphs>357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79" baseType="lpstr">
      <vt:lpstr>Arial</vt:lpstr>
      <vt:lpstr>Calibri</vt:lpstr>
      <vt:lpstr>Calibri Light</vt:lpstr>
      <vt:lpstr>Consolas</vt:lpstr>
      <vt:lpstr>Fira Code</vt:lpstr>
      <vt:lpstr>Gotham Book</vt:lpstr>
      <vt:lpstr>Gotham Light</vt:lpstr>
      <vt:lpstr>Gotham Medium</vt:lpstr>
      <vt:lpstr>Lucida Grande</vt:lpstr>
      <vt:lpstr>Montserrat</vt:lpstr>
      <vt:lpstr>Myriad Pro</vt:lpstr>
      <vt:lpstr>Myriad Pro Light</vt:lpstr>
      <vt:lpstr>PS TT Commons</vt:lpstr>
      <vt:lpstr>Raleway</vt:lpstr>
      <vt:lpstr>Raleway Light</vt:lpstr>
      <vt:lpstr>Raleway Medium</vt:lpstr>
      <vt:lpstr>Roboto Mono</vt:lpstr>
      <vt:lpstr>Ubuntu</vt:lpstr>
      <vt:lpstr>Wingdings</vt:lpstr>
      <vt:lpstr>Wingdings 3</vt:lpstr>
      <vt:lpstr>Office Theme</vt:lpstr>
      <vt:lpstr>1_Pluralsight default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ash@kubetrainer.com</dc:creator>
  <cp:lastModifiedBy>Nigel Poulton</cp:lastModifiedBy>
  <cp:revision>80</cp:revision>
  <dcterms:created xsi:type="dcterms:W3CDTF">2021-05-26T10:15:34Z</dcterms:created>
  <dcterms:modified xsi:type="dcterms:W3CDTF">2022-10-21T09:44:47Z</dcterms:modified>
</cp:coreProperties>
</file>